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4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38F47-C9BA-418C-9DDF-5C176529DA49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1EF5-3B05-46E6-8AA8-5B228DE86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880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38F47-C9BA-418C-9DDF-5C176529DA49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1EF5-3B05-46E6-8AA8-5B228DE86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644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38F47-C9BA-418C-9DDF-5C176529DA49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1EF5-3B05-46E6-8AA8-5B228DE86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665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38F47-C9BA-418C-9DDF-5C176529DA49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1EF5-3B05-46E6-8AA8-5B228DE86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18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38F47-C9BA-418C-9DDF-5C176529DA49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1EF5-3B05-46E6-8AA8-5B228DE86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604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38F47-C9BA-418C-9DDF-5C176529DA49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1EF5-3B05-46E6-8AA8-5B228DE86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635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38F47-C9BA-418C-9DDF-5C176529DA49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1EF5-3B05-46E6-8AA8-5B228DE86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971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38F47-C9BA-418C-9DDF-5C176529DA49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1EF5-3B05-46E6-8AA8-5B228DE86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088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38F47-C9BA-418C-9DDF-5C176529DA49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1EF5-3B05-46E6-8AA8-5B228DE86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852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38F47-C9BA-418C-9DDF-5C176529DA49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1EF5-3B05-46E6-8AA8-5B228DE86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188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38F47-C9BA-418C-9DDF-5C176529DA49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1EF5-3B05-46E6-8AA8-5B228DE86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416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238F47-C9BA-418C-9DDF-5C176529DA49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041EF5-3B05-46E6-8AA8-5B228DE86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430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8.png"/><Relationship Id="rId3" Type="http://schemas.openxmlformats.org/officeDocument/2006/relationships/hyperlink" Target="https://www.facebook.com/hashtag/tienganhgiaotiep?__cft__%5b0%5d=AZWUwT8b2bY1CGrsBD9u7d2VTOxYhLUchJ9BLZvRnl-xwn_5aZVYLat2sgcvRQaoFW4Kk-MjW2iDAJ4_VCtouUmoWMi-JQgBYY0QkOJ4zXmHn_g0HJiNBEgGzc-e1ssqbkuvDoVMve0Pe7T7ydipfIRz9zq_j_4vliRbRx8RbUCmQs-V3qs58qYUicpSP4VMzKTf93UOBTLqR1IgIBK2O0vu&amp;__tn__=*NK-R" TargetMode="External"/><Relationship Id="rId7" Type="http://schemas.openxmlformats.org/officeDocument/2006/relationships/image" Target="../media/image2.png"/><Relationship Id="rId12" Type="http://schemas.openxmlformats.org/officeDocument/2006/relationships/image" Target="../media/image7.png"/><Relationship Id="rId2" Type="http://schemas.openxmlformats.org/officeDocument/2006/relationships/hyperlink" Target="https://www.facebook.com/hashtag/duyenhoangenglish?__cft__%5b0%5d=AZWUwT8b2bY1CGrsBD9u7d2VTOxYhLUchJ9BLZvRnl-xwn_5aZVYLat2sgcvRQaoFW4Kk-MjW2iDAJ4_VCtouUmoWMi-JQgBYY0QkOJ4zXmHn_g0HJiNBEgGzc-e1ssqbkuvDoVMve0Pe7T7ydipfIRz9zq_j_4vliRbRx8RbUCmQs-V3qs58qYUicpSP4VMzKTf93UOBTLqR1IgIBK2O0vu&amp;__tn__=*NK-R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facebook.com/hashtag/tienganhhaiphong?__cft__%5b0%5d=AZWUwT8b2bY1CGrsBD9u7d2VTOxYhLUchJ9BLZvRnl-xwn_5aZVYLat2sgcvRQaoFW4Kk-MjW2iDAJ4_VCtouUmoWMi-JQgBYY0QkOJ4zXmHn_g0HJiNBEgGzc-e1ssqbkuvDoVMve0Pe7T7ydipfIRz9zq_j_4vliRbRx8RbUCmQs-V3qs58qYUicpSP4VMzKTf93UOBTLqR1IgIBK2O0vu&amp;__tn__=*NK-R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facebook.com/hashtag/tienganhnghenoi?__cft__%5b0%5d=AZWUwT8b2bY1CGrsBD9u7d2VTOxYhLUchJ9BLZvRnl-xwn_5aZVYLat2sgcvRQaoFW4Kk-MjW2iDAJ4_VCtouUmoWMi-JQgBYY0QkOJ4zXmHn_g0HJiNBEgGzc-e1ssqbkuvDoVMve0Pe7T7ydipfIRz9zq_j_4vliRbRx8RbUCmQs-V3qs58qYUicpSP4VMzKTf93UOBTLqR1IgIBK2O0vu&amp;__tn__=*NK-R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facebook.com/hashtag/tienganhphongvan?__cft__%5b0%5d=AZWUwT8b2bY1CGrsBD9u7d2VTOxYhLUchJ9BLZvRnl-xwn_5aZVYLat2sgcvRQaoFW4Kk-MjW2iDAJ4_VCtouUmoWMi-JQgBYY0QkOJ4zXmHn_g0HJiNBEgGzc-e1ssqbkuvDoVMve0Pe7T7ydipfIRz9zq_j_4vliRbRx8RbUCmQs-V3qs58qYUicpSP4VMzKTf93UOBTLqR1IgIBK2O0vu&amp;__tn__=*NK-R" TargetMode="External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78933" y="601133"/>
            <a:ext cx="1020233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Huyên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err="1" smtClean="0"/>
              <a:t>Tôi</a:t>
            </a:r>
            <a:r>
              <a:rPr lang="en-US" dirty="0" smtClean="0"/>
              <a:t> </a:t>
            </a:r>
            <a:r>
              <a:rPr lang="en-US" dirty="0" err="1" smtClean="0"/>
              <a:t>gặp</a:t>
            </a:r>
            <a:r>
              <a:rPr lang="en-US" dirty="0" smtClean="0"/>
              <a:t> </a:t>
            </a:r>
            <a:r>
              <a:rPr lang="en-US" dirty="0" err="1" smtClean="0"/>
              <a:t>cô</a:t>
            </a:r>
            <a:r>
              <a:rPr lang="en-US" dirty="0" smtClean="0"/>
              <a:t> </a:t>
            </a:r>
            <a:r>
              <a:rPr lang="en-US" dirty="0" err="1" smtClean="0"/>
              <a:t>gái</a:t>
            </a:r>
            <a:r>
              <a:rPr lang="en-US" dirty="0" smtClean="0"/>
              <a:t> </a:t>
            </a:r>
            <a:r>
              <a:rPr lang="en-US" dirty="0" err="1" smtClean="0"/>
              <a:t>ấy</a:t>
            </a:r>
            <a:r>
              <a:rPr lang="en-US" dirty="0" smtClean="0"/>
              <a:t> </a:t>
            </a:r>
            <a:r>
              <a:rPr lang="en-US" dirty="0" err="1" smtClean="0"/>
              <a:t>ngày</a:t>
            </a:r>
            <a:r>
              <a:rPr lang="en-US" dirty="0" smtClean="0"/>
              <a:t> </a:t>
            </a:r>
            <a:r>
              <a:rPr lang="en-US" dirty="0" err="1" smtClean="0"/>
              <a:t>đầu</a:t>
            </a:r>
            <a:r>
              <a:rPr lang="en-US" dirty="0" smtClean="0"/>
              <a:t> </a:t>
            </a:r>
            <a:r>
              <a:rPr lang="en-US" dirty="0" err="1" smtClean="0"/>
              <a:t>tiên</a:t>
            </a:r>
            <a:r>
              <a:rPr lang="en-US" dirty="0" smtClean="0"/>
              <a:t> </a:t>
            </a:r>
            <a:r>
              <a:rPr lang="en-US" dirty="0" err="1" smtClean="0"/>
              <a:t>là</a:t>
            </a:r>
            <a:r>
              <a:rPr lang="en-US" dirty="0" smtClean="0"/>
              <a:t> </a:t>
            </a:r>
            <a:r>
              <a:rPr lang="en-US" dirty="0" err="1" smtClean="0"/>
              <a:t>một</a:t>
            </a:r>
            <a:r>
              <a:rPr lang="en-US" dirty="0" smtClean="0"/>
              <a:t> con </a:t>
            </a:r>
            <a:r>
              <a:rPr lang="en-US" dirty="0" err="1" smtClean="0"/>
              <a:t>người</a:t>
            </a:r>
            <a:r>
              <a:rPr lang="en-US" dirty="0" smtClean="0"/>
              <a:t> </a:t>
            </a:r>
            <a:r>
              <a:rPr lang="en-US" dirty="0" err="1" smtClean="0"/>
              <a:t>rất</a:t>
            </a:r>
            <a:r>
              <a:rPr lang="en-US" dirty="0" smtClean="0"/>
              <a:t> </a:t>
            </a:r>
            <a:r>
              <a:rPr lang="en-US" dirty="0" err="1" smtClean="0"/>
              <a:t>chỉn</a:t>
            </a:r>
            <a:r>
              <a:rPr lang="en-US" dirty="0" smtClean="0"/>
              <a:t> </a:t>
            </a:r>
            <a:r>
              <a:rPr lang="en-US" dirty="0" err="1" smtClean="0"/>
              <a:t>chu</a:t>
            </a:r>
            <a:r>
              <a:rPr lang="en-US" dirty="0" smtClean="0"/>
              <a:t>, </a:t>
            </a:r>
            <a:r>
              <a:rPr lang="en-US" dirty="0" err="1" smtClean="0"/>
              <a:t>ánh</a:t>
            </a:r>
            <a:r>
              <a:rPr lang="en-US" dirty="0" smtClean="0"/>
              <a:t> </a:t>
            </a:r>
            <a:r>
              <a:rPr lang="en-US" dirty="0" err="1" smtClean="0"/>
              <a:t>mắt</a:t>
            </a:r>
            <a:r>
              <a:rPr lang="en-US" dirty="0" smtClean="0"/>
              <a:t> </a:t>
            </a:r>
            <a:r>
              <a:rPr lang="en-US" dirty="0" err="1" smtClean="0"/>
              <a:t>vừa</a:t>
            </a:r>
            <a:r>
              <a:rPr lang="en-US" dirty="0" smtClean="0"/>
              <a:t> </a:t>
            </a:r>
            <a:r>
              <a:rPr lang="en-US" dirty="0" err="1" smtClean="0"/>
              <a:t>cương</a:t>
            </a:r>
            <a:r>
              <a:rPr lang="en-US" dirty="0" smtClean="0"/>
              <a:t> </a:t>
            </a:r>
            <a:r>
              <a:rPr lang="en-US" dirty="0" err="1" smtClean="0"/>
              <a:t>nghị</a:t>
            </a:r>
            <a:r>
              <a:rPr lang="en-US" dirty="0" smtClean="0"/>
              <a:t>, </a:t>
            </a:r>
            <a:r>
              <a:rPr lang="en-US" dirty="0" err="1" smtClean="0"/>
              <a:t>vừa</a:t>
            </a:r>
            <a:r>
              <a:rPr lang="en-US" dirty="0" smtClean="0"/>
              <a:t> </a:t>
            </a:r>
            <a:r>
              <a:rPr lang="en-US" dirty="0" err="1" smtClean="0"/>
              <a:t>dịu</a:t>
            </a:r>
            <a:r>
              <a:rPr lang="en-US" dirty="0" smtClean="0"/>
              <a:t> </a:t>
            </a:r>
            <a:r>
              <a:rPr lang="en-US" dirty="0" err="1" smtClean="0"/>
              <a:t>dàng</a:t>
            </a:r>
            <a:r>
              <a:rPr lang="en-US" dirty="0" smtClean="0"/>
              <a:t>. </a:t>
            </a:r>
            <a:r>
              <a:rPr lang="en-US" dirty="0" err="1" smtClean="0"/>
              <a:t>Vậy</a:t>
            </a:r>
            <a:r>
              <a:rPr lang="en-US" dirty="0" smtClean="0"/>
              <a:t> </a:t>
            </a:r>
            <a:r>
              <a:rPr lang="en-US" dirty="0" err="1" smtClean="0"/>
              <a:t>mà</a:t>
            </a:r>
            <a:r>
              <a:rPr lang="en-US" dirty="0" smtClean="0"/>
              <a:t> </a:t>
            </a:r>
            <a:r>
              <a:rPr lang="en-US" dirty="0" err="1" smtClean="0"/>
              <a:t>tôi</a:t>
            </a:r>
            <a:r>
              <a:rPr lang="en-US" dirty="0" smtClean="0"/>
              <a:t> </a:t>
            </a:r>
            <a:r>
              <a:rPr lang="en-US" dirty="0" err="1" smtClean="0"/>
              <a:t>không</a:t>
            </a:r>
            <a:r>
              <a:rPr lang="en-US" dirty="0" smtClean="0"/>
              <a:t> </a:t>
            </a:r>
            <a:r>
              <a:rPr lang="en-US" dirty="0" err="1" smtClean="0"/>
              <a:t>biết</a:t>
            </a:r>
            <a:r>
              <a:rPr lang="en-US" dirty="0" smtClean="0"/>
              <a:t> </a:t>
            </a:r>
            <a:r>
              <a:rPr lang="en-US" dirty="0" err="1" smtClean="0"/>
              <a:t>cô</a:t>
            </a:r>
            <a:r>
              <a:rPr lang="en-US" dirty="0" smtClean="0"/>
              <a:t> </a:t>
            </a:r>
            <a:r>
              <a:rPr lang="en-US" dirty="0" err="1" smtClean="0"/>
              <a:t>gái</a:t>
            </a:r>
            <a:r>
              <a:rPr lang="en-US" dirty="0" smtClean="0"/>
              <a:t> </a:t>
            </a:r>
            <a:r>
              <a:rPr lang="en-US" dirty="0" err="1" smtClean="0"/>
              <a:t>ấy</a:t>
            </a:r>
            <a:r>
              <a:rPr lang="en-US" dirty="0" smtClean="0"/>
              <a:t> </a:t>
            </a:r>
            <a:r>
              <a:rPr lang="en-US" dirty="0" err="1" smtClean="0"/>
              <a:t>lại</a:t>
            </a:r>
            <a:r>
              <a:rPr lang="en-US" dirty="0" smtClean="0"/>
              <a:t> </a:t>
            </a:r>
            <a:r>
              <a:rPr lang="en-US" dirty="0" err="1" smtClean="0"/>
              <a:t>đang</a:t>
            </a:r>
            <a:r>
              <a:rPr lang="en-US" dirty="0" smtClean="0"/>
              <a:t> </a:t>
            </a:r>
            <a:r>
              <a:rPr lang="en-US" dirty="0" err="1" smtClean="0"/>
              <a:t>loay</a:t>
            </a:r>
            <a:r>
              <a:rPr lang="en-US" dirty="0" smtClean="0"/>
              <a:t> </a:t>
            </a:r>
            <a:r>
              <a:rPr lang="en-US" dirty="0" err="1" smtClean="0"/>
              <a:t>hoay</a:t>
            </a:r>
            <a:r>
              <a:rPr lang="en-US" dirty="0" smtClean="0"/>
              <a:t> </a:t>
            </a:r>
            <a:r>
              <a:rPr lang="en-US" dirty="0" err="1" smtClean="0"/>
              <a:t>giữa</a:t>
            </a:r>
            <a:r>
              <a:rPr lang="en-US" dirty="0" smtClean="0"/>
              <a:t> </a:t>
            </a:r>
            <a:r>
              <a:rPr lang="en-US" dirty="0" err="1"/>
              <a:t>suy</a:t>
            </a:r>
            <a:r>
              <a:rPr lang="en-US" dirty="0"/>
              <a:t> </a:t>
            </a:r>
            <a:r>
              <a:rPr lang="en-US" dirty="0" err="1"/>
              <a:t>nghĩ</a:t>
            </a:r>
            <a:r>
              <a:rPr lang="en-US" dirty="0"/>
              <a:t> </a:t>
            </a:r>
            <a:r>
              <a:rPr lang="en-US" dirty="0" err="1"/>
              <a:t>tiêu</a:t>
            </a:r>
            <a:r>
              <a:rPr lang="en-US" dirty="0"/>
              <a:t> </a:t>
            </a:r>
            <a:r>
              <a:rPr lang="en-US" dirty="0" err="1"/>
              <a:t>cực</a:t>
            </a:r>
            <a:r>
              <a:rPr lang="en-US" dirty="0"/>
              <a:t>, </a:t>
            </a:r>
            <a:r>
              <a:rPr lang="en-US" dirty="0" err="1"/>
              <a:t>sợ</a:t>
            </a:r>
            <a:r>
              <a:rPr lang="en-US" dirty="0"/>
              <a:t> </a:t>
            </a:r>
            <a:r>
              <a:rPr lang="en-US" dirty="0" err="1"/>
              <a:t>hãi</a:t>
            </a:r>
            <a:r>
              <a:rPr lang="en-US" dirty="0"/>
              <a:t> </a:t>
            </a:r>
            <a:r>
              <a:rPr lang="en-US" dirty="0" err="1"/>
              <a:t>của</a:t>
            </a:r>
            <a:r>
              <a:rPr lang="en-US" dirty="0"/>
              <a:t> </a:t>
            </a:r>
            <a:r>
              <a:rPr lang="en-US" dirty="0" err="1"/>
              <a:t>tuổi</a:t>
            </a:r>
            <a:r>
              <a:rPr lang="en-US" dirty="0"/>
              <a:t> 30</a:t>
            </a:r>
            <a:r>
              <a:rPr lang="en-US" dirty="0" smtClean="0"/>
              <a:t>. </a:t>
            </a:r>
            <a:r>
              <a:rPr lang="en-US" dirty="0" err="1" smtClean="0"/>
              <a:t>Bạn</a:t>
            </a:r>
            <a:r>
              <a:rPr lang="en-US" dirty="0" smtClean="0"/>
              <a:t> </a:t>
            </a:r>
            <a:r>
              <a:rPr lang="en-US" dirty="0" err="1" smtClean="0"/>
              <a:t>ấy</a:t>
            </a:r>
            <a:r>
              <a:rPr lang="en-US" dirty="0" smtClean="0"/>
              <a:t> </a:t>
            </a:r>
            <a:r>
              <a:rPr lang="en-US" dirty="0" err="1" smtClean="0"/>
              <a:t>nói</a:t>
            </a:r>
            <a:r>
              <a:rPr lang="en-US" dirty="0" smtClean="0"/>
              <a:t> </a:t>
            </a:r>
            <a:r>
              <a:rPr lang="vi-VN" dirty="0"/>
              <a:t>Em đã định bỏ cuộc, phó mặc cho số phận, chấp nhận ở nhà làm nội trợ cho tới </a:t>
            </a:r>
            <a:r>
              <a:rPr lang="vi-VN" dirty="0" smtClean="0"/>
              <a:t>khi </a:t>
            </a:r>
            <a:r>
              <a:rPr lang="vi-VN" dirty="0"/>
              <a:t>em gặp được cô và học tập cùng cả lớp</a:t>
            </a:r>
            <a:r>
              <a:rPr lang="vi-VN" dirty="0" smtClean="0"/>
              <a:t>.</a:t>
            </a:r>
            <a:endParaRPr lang="en-US" dirty="0" smtClean="0"/>
          </a:p>
          <a:p>
            <a:r>
              <a:rPr lang="en-US" dirty="0" err="1" smtClean="0"/>
              <a:t>Rồi</a:t>
            </a:r>
            <a:r>
              <a:rPr lang="en-US" dirty="0" smtClean="0"/>
              <a:t> </a:t>
            </a:r>
            <a:r>
              <a:rPr lang="en-US" dirty="0" err="1" smtClean="0"/>
              <a:t>bạn</a:t>
            </a:r>
            <a:r>
              <a:rPr lang="en-US" dirty="0" smtClean="0"/>
              <a:t> </a:t>
            </a:r>
            <a:r>
              <a:rPr lang="en-US" dirty="0" err="1" smtClean="0"/>
              <a:t>ấy</a:t>
            </a:r>
            <a:r>
              <a:rPr lang="en-US" dirty="0" smtClean="0"/>
              <a:t> </a:t>
            </a:r>
            <a:r>
              <a:rPr lang="en-US" dirty="0" err="1" smtClean="0"/>
              <a:t>học</a:t>
            </a:r>
            <a:r>
              <a:rPr lang="en-US" dirty="0" smtClean="0"/>
              <a:t>, </a:t>
            </a:r>
            <a:r>
              <a:rPr lang="en-US" dirty="0" err="1" smtClean="0"/>
              <a:t>bạn</a:t>
            </a:r>
            <a:r>
              <a:rPr lang="en-US" dirty="0" smtClean="0"/>
              <a:t> </a:t>
            </a:r>
            <a:r>
              <a:rPr lang="en-US" dirty="0" err="1" smtClean="0"/>
              <a:t>ấy</a:t>
            </a:r>
            <a:r>
              <a:rPr lang="en-US" dirty="0" smtClean="0"/>
              <a:t> </a:t>
            </a:r>
            <a:r>
              <a:rPr lang="en-US" dirty="0" err="1" smtClean="0"/>
              <a:t>luyện</a:t>
            </a:r>
            <a:r>
              <a:rPr lang="en-US" dirty="0" smtClean="0"/>
              <a:t> </a:t>
            </a:r>
            <a:r>
              <a:rPr lang="en-US" dirty="0" err="1" smtClean="0"/>
              <a:t>tập</a:t>
            </a:r>
            <a:r>
              <a:rPr lang="en-US" dirty="0" smtClean="0"/>
              <a:t>, </a:t>
            </a:r>
            <a:r>
              <a:rPr lang="en-US" dirty="0" err="1" smtClean="0"/>
              <a:t>và</a:t>
            </a:r>
            <a:r>
              <a:rPr lang="en-US" dirty="0" smtClean="0"/>
              <a:t> </a:t>
            </a:r>
            <a:r>
              <a:rPr lang="en-US" dirty="0" err="1" smtClean="0"/>
              <a:t>bạn</a:t>
            </a:r>
            <a:r>
              <a:rPr lang="en-US" dirty="0" smtClean="0"/>
              <a:t> </a:t>
            </a:r>
            <a:r>
              <a:rPr lang="en-US" dirty="0" err="1" smtClean="0"/>
              <a:t>ấy</a:t>
            </a:r>
            <a:r>
              <a:rPr lang="en-US" dirty="0" smtClean="0"/>
              <a:t> </a:t>
            </a:r>
            <a:r>
              <a:rPr lang="en-US" dirty="0" err="1" smtClean="0"/>
              <a:t>đi</a:t>
            </a:r>
            <a:r>
              <a:rPr lang="en-US" dirty="0" smtClean="0"/>
              <a:t> </a:t>
            </a:r>
            <a:r>
              <a:rPr lang="en-US" dirty="0" err="1" smtClean="0"/>
              <a:t>phỏng</a:t>
            </a:r>
            <a:r>
              <a:rPr lang="en-US" dirty="0" smtClean="0"/>
              <a:t> </a:t>
            </a:r>
            <a:r>
              <a:rPr lang="en-US" dirty="0" err="1" smtClean="0"/>
              <a:t>vấn</a:t>
            </a:r>
            <a:r>
              <a:rPr lang="en-US" dirty="0" smtClean="0"/>
              <a:t>, </a:t>
            </a:r>
            <a:r>
              <a:rPr lang="en-US" dirty="0" err="1" smtClean="0"/>
              <a:t>đỗ</a:t>
            </a:r>
            <a:r>
              <a:rPr lang="en-US" dirty="0" smtClean="0"/>
              <a:t> </a:t>
            </a:r>
            <a:r>
              <a:rPr lang="en-US" dirty="0" err="1" smtClean="0"/>
              <a:t>liền</a:t>
            </a:r>
            <a:r>
              <a:rPr lang="en-US" dirty="0" smtClean="0"/>
              <a:t> </a:t>
            </a:r>
            <a:r>
              <a:rPr lang="en-US" dirty="0" err="1" smtClean="0"/>
              <a:t>tù</a:t>
            </a:r>
            <a:r>
              <a:rPr lang="en-US" dirty="0" smtClean="0"/>
              <a:t> </a:t>
            </a:r>
            <a:r>
              <a:rPr lang="en-US" dirty="0" err="1" smtClean="0"/>
              <a:t>tì</a:t>
            </a:r>
            <a:r>
              <a:rPr lang="en-US" dirty="0" smtClean="0"/>
              <a:t> 3 </a:t>
            </a:r>
            <a:r>
              <a:rPr lang="en-US" dirty="0" err="1" smtClean="0"/>
              <a:t>công</a:t>
            </a:r>
            <a:r>
              <a:rPr lang="en-US" dirty="0" smtClean="0"/>
              <a:t> ty. Ờ </a:t>
            </a:r>
            <a:r>
              <a:rPr lang="en-US" dirty="0" err="1" smtClean="0"/>
              <a:t>bây</a:t>
            </a:r>
            <a:r>
              <a:rPr lang="en-US" dirty="0" smtClean="0"/>
              <a:t> </a:t>
            </a:r>
            <a:r>
              <a:rPr lang="en-US" dirty="0" err="1" smtClean="0"/>
              <a:t>giờ</a:t>
            </a:r>
            <a:r>
              <a:rPr lang="en-US" dirty="0" smtClean="0"/>
              <a:t> </a:t>
            </a:r>
            <a:r>
              <a:rPr lang="en-US" dirty="0" err="1" smtClean="0"/>
              <a:t>mới</a:t>
            </a:r>
            <a:r>
              <a:rPr lang="en-US" dirty="0" smtClean="0"/>
              <a:t> </a:t>
            </a:r>
            <a:r>
              <a:rPr lang="en-US" dirty="0" err="1" smtClean="0"/>
              <a:t>khó</a:t>
            </a:r>
            <a:r>
              <a:rPr lang="en-US" dirty="0" smtClean="0"/>
              <a:t> </a:t>
            </a:r>
            <a:r>
              <a:rPr lang="en-US" dirty="0" err="1" smtClean="0"/>
              <a:t>chọn</a:t>
            </a:r>
            <a:r>
              <a:rPr lang="en-US" dirty="0" smtClean="0"/>
              <a:t> </a:t>
            </a:r>
            <a:r>
              <a:rPr lang="en-US" dirty="0" err="1" smtClean="0"/>
              <a:t>nè</a:t>
            </a:r>
            <a:r>
              <a:rPr lang="en-US" dirty="0" smtClean="0"/>
              <a:t>. </a:t>
            </a:r>
            <a:r>
              <a:rPr lang="en-US" dirty="0" err="1" smtClean="0"/>
              <a:t>Bạn</a:t>
            </a:r>
            <a:r>
              <a:rPr lang="en-US" dirty="0" smtClean="0"/>
              <a:t> </a:t>
            </a:r>
            <a:r>
              <a:rPr lang="en-US" dirty="0" err="1" smtClean="0"/>
              <a:t>ấy</a:t>
            </a:r>
            <a:r>
              <a:rPr lang="en-US" dirty="0" smtClean="0"/>
              <a:t> </a:t>
            </a:r>
            <a:r>
              <a:rPr lang="en-US" dirty="0" err="1" smtClean="0"/>
              <a:t>càng</a:t>
            </a:r>
            <a:r>
              <a:rPr lang="en-US" dirty="0" smtClean="0"/>
              <a:t> </a:t>
            </a:r>
            <a:r>
              <a:rPr lang="en-US" dirty="0" err="1" smtClean="0"/>
              <a:t>phải</a:t>
            </a:r>
            <a:r>
              <a:rPr lang="en-US" dirty="0" smtClean="0"/>
              <a:t> </a:t>
            </a:r>
            <a:r>
              <a:rPr lang="en-US" dirty="0" err="1" smtClean="0"/>
              <a:t>suy</a:t>
            </a:r>
            <a:r>
              <a:rPr lang="en-US" dirty="0" smtClean="0"/>
              <a:t> </a:t>
            </a:r>
            <a:r>
              <a:rPr lang="en-US" dirty="0" err="1" smtClean="0"/>
              <a:t>nghĩ</a:t>
            </a:r>
            <a:r>
              <a:rPr lang="en-US" dirty="0" smtClean="0"/>
              <a:t> </a:t>
            </a:r>
            <a:r>
              <a:rPr lang="en-US" dirty="0" err="1" smtClean="0"/>
              <a:t>kĩ</a:t>
            </a:r>
            <a:r>
              <a:rPr lang="en-US" dirty="0" smtClean="0"/>
              <a:t> </a:t>
            </a:r>
            <a:r>
              <a:rPr lang="en-US" dirty="0" err="1" smtClean="0"/>
              <a:t>lưỡng</a:t>
            </a:r>
            <a:r>
              <a:rPr lang="en-US" dirty="0" smtClean="0"/>
              <a:t> </a:t>
            </a:r>
            <a:r>
              <a:rPr lang="en-US" dirty="0" err="1" smtClean="0"/>
              <a:t>hơn</a:t>
            </a:r>
            <a:r>
              <a:rPr lang="en-US" dirty="0" smtClean="0"/>
              <a:t> </a:t>
            </a:r>
            <a:r>
              <a:rPr lang="en-US" dirty="0" err="1" smtClean="0"/>
              <a:t>cho</a:t>
            </a:r>
            <a:r>
              <a:rPr lang="en-US" dirty="0" smtClean="0"/>
              <a:t> con </a:t>
            </a:r>
            <a:r>
              <a:rPr lang="en-US" dirty="0" err="1" smtClean="0"/>
              <a:t>đường</a:t>
            </a:r>
            <a:r>
              <a:rPr lang="en-US" dirty="0" smtClean="0"/>
              <a:t> </a:t>
            </a:r>
            <a:r>
              <a:rPr lang="en-US" dirty="0" err="1" smtClean="0"/>
              <a:t>tương</a:t>
            </a:r>
            <a:r>
              <a:rPr lang="en-US" dirty="0" smtClean="0"/>
              <a:t> </a:t>
            </a:r>
            <a:r>
              <a:rPr lang="en-US" dirty="0" err="1" smtClean="0"/>
              <a:t>lai</a:t>
            </a:r>
            <a:r>
              <a:rPr lang="en-US" dirty="0" smtClean="0"/>
              <a:t> </a:t>
            </a:r>
            <a:r>
              <a:rPr lang="en-US" dirty="0" err="1" smtClean="0"/>
              <a:t>của</a:t>
            </a:r>
            <a:r>
              <a:rPr lang="en-US" dirty="0" smtClean="0"/>
              <a:t> </a:t>
            </a:r>
            <a:r>
              <a:rPr lang="en-US" dirty="0" err="1" smtClean="0"/>
              <a:t>mình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Tuy</a:t>
            </a:r>
            <a:r>
              <a:rPr lang="en-US" dirty="0" smtClean="0"/>
              <a:t> </a:t>
            </a:r>
            <a:r>
              <a:rPr lang="en-US" dirty="0" err="1" smtClean="0"/>
              <a:t>nhiên</a:t>
            </a:r>
            <a:r>
              <a:rPr lang="en-US" dirty="0" smtClean="0"/>
              <a:t> </a:t>
            </a:r>
            <a:r>
              <a:rPr lang="en-US" dirty="0" err="1" smtClean="0"/>
              <a:t>những</a:t>
            </a:r>
            <a:r>
              <a:rPr lang="en-US" dirty="0" smtClean="0"/>
              <a:t> </a:t>
            </a:r>
            <a:r>
              <a:rPr lang="en-US" dirty="0" err="1" smtClean="0"/>
              <a:t>thành</a:t>
            </a:r>
            <a:r>
              <a:rPr lang="en-US" dirty="0" smtClean="0"/>
              <a:t> </a:t>
            </a:r>
            <a:r>
              <a:rPr lang="en-US" dirty="0" err="1" smtClean="0"/>
              <a:t>tựu</a:t>
            </a:r>
            <a:r>
              <a:rPr lang="en-US" dirty="0" smtClean="0"/>
              <a:t> </a:t>
            </a:r>
            <a:r>
              <a:rPr lang="en-US" dirty="0" err="1" smtClean="0"/>
              <a:t>ấy</a:t>
            </a:r>
            <a:r>
              <a:rPr lang="en-US" dirty="0" smtClean="0"/>
              <a:t> </a:t>
            </a:r>
            <a:r>
              <a:rPr lang="en-US" dirty="0" err="1" smtClean="0"/>
              <a:t>đã</a:t>
            </a:r>
            <a:r>
              <a:rPr lang="en-US" dirty="0" smtClean="0"/>
              <a:t> </a:t>
            </a:r>
            <a:r>
              <a:rPr lang="en-US" dirty="0" err="1" smtClean="0"/>
              <a:t>nói</a:t>
            </a:r>
            <a:r>
              <a:rPr lang="en-US" dirty="0" smtClean="0"/>
              <a:t> </a:t>
            </a:r>
            <a:r>
              <a:rPr lang="en-US" dirty="0" err="1" smtClean="0"/>
              <a:t>lên</a:t>
            </a:r>
            <a:r>
              <a:rPr lang="en-US" dirty="0" smtClean="0"/>
              <a:t> </a:t>
            </a:r>
            <a:r>
              <a:rPr lang="en-US" dirty="0" err="1" smtClean="0"/>
              <a:t>rằng</a:t>
            </a:r>
            <a:r>
              <a:rPr lang="en-US" dirty="0" smtClean="0"/>
              <a:t>, </a:t>
            </a:r>
            <a:r>
              <a:rPr lang="en-US" dirty="0" err="1" smtClean="0"/>
              <a:t>ai</a:t>
            </a:r>
            <a:r>
              <a:rPr lang="en-US" dirty="0" smtClean="0"/>
              <a:t> </a:t>
            </a:r>
            <a:r>
              <a:rPr lang="en-US" dirty="0" err="1" smtClean="0"/>
              <a:t>cũng</a:t>
            </a:r>
            <a:r>
              <a:rPr lang="en-US" dirty="0" smtClean="0"/>
              <a:t> </a:t>
            </a:r>
            <a:r>
              <a:rPr lang="en-US" dirty="0" err="1" smtClean="0"/>
              <a:t>có</a:t>
            </a:r>
            <a:r>
              <a:rPr lang="en-US" dirty="0" smtClean="0"/>
              <a:t> </a:t>
            </a:r>
            <a:r>
              <a:rPr lang="en-US" dirty="0" err="1" smtClean="0"/>
              <a:t>những</a:t>
            </a:r>
            <a:r>
              <a:rPr lang="en-US" dirty="0" smtClean="0"/>
              <a:t> </a:t>
            </a:r>
            <a:r>
              <a:rPr lang="en-US" dirty="0" err="1" smtClean="0"/>
              <a:t>giá</a:t>
            </a:r>
            <a:r>
              <a:rPr lang="en-US" dirty="0" smtClean="0"/>
              <a:t> </a:t>
            </a:r>
            <a:r>
              <a:rPr lang="en-US" dirty="0" err="1" smtClean="0"/>
              <a:t>trị</a:t>
            </a:r>
            <a:r>
              <a:rPr lang="en-US" dirty="0" smtClean="0"/>
              <a:t> </a:t>
            </a:r>
            <a:r>
              <a:rPr lang="en-US" dirty="0" err="1" smtClean="0"/>
              <a:t>nhất</a:t>
            </a:r>
            <a:r>
              <a:rPr lang="en-US" dirty="0"/>
              <a:t> </a:t>
            </a:r>
            <a:r>
              <a:rPr lang="en-US" dirty="0" err="1" smtClean="0"/>
              <a:t>định</a:t>
            </a:r>
            <a:r>
              <a:rPr lang="en-US" dirty="0" smtClean="0"/>
              <a:t>. </a:t>
            </a:r>
            <a:r>
              <a:rPr lang="en-US" dirty="0" err="1" smtClean="0"/>
              <a:t>Mình</a:t>
            </a:r>
            <a:r>
              <a:rPr lang="en-US" dirty="0" smtClean="0"/>
              <a:t> </a:t>
            </a:r>
            <a:r>
              <a:rPr lang="en-US" dirty="0" err="1" smtClean="0"/>
              <a:t>không</a:t>
            </a:r>
            <a:r>
              <a:rPr lang="en-US" dirty="0" smtClean="0"/>
              <a:t> </a:t>
            </a:r>
            <a:r>
              <a:rPr lang="en-US" dirty="0" err="1" smtClean="0"/>
              <a:t>được</a:t>
            </a:r>
            <a:r>
              <a:rPr lang="en-US" dirty="0" smtClean="0"/>
              <a:t> </a:t>
            </a:r>
            <a:r>
              <a:rPr lang="en-US" dirty="0" err="1" smtClean="0"/>
              <a:t>bỏ</a:t>
            </a:r>
            <a:r>
              <a:rPr lang="en-US" dirty="0" smtClean="0"/>
              <a:t> </a:t>
            </a:r>
            <a:r>
              <a:rPr lang="en-US" dirty="0" err="1" smtClean="0"/>
              <a:t>cuộc</a:t>
            </a:r>
            <a:r>
              <a:rPr lang="en-US" dirty="0" smtClean="0"/>
              <a:t>. </a:t>
            </a:r>
            <a:r>
              <a:rPr lang="en-US" dirty="0" err="1" smtClean="0"/>
              <a:t>Giá</a:t>
            </a:r>
            <a:r>
              <a:rPr lang="en-US" dirty="0" smtClean="0"/>
              <a:t> </a:t>
            </a:r>
            <a:r>
              <a:rPr lang="en-US" dirty="0" err="1" smtClean="0"/>
              <a:t>trị</a:t>
            </a:r>
            <a:r>
              <a:rPr lang="en-US" dirty="0" smtClean="0"/>
              <a:t> </a:t>
            </a:r>
            <a:r>
              <a:rPr lang="en-US" dirty="0" err="1" smtClean="0"/>
              <a:t>đặt</a:t>
            </a:r>
            <a:r>
              <a:rPr lang="en-US" dirty="0" smtClean="0"/>
              <a:t> </a:t>
            </a:r>
            <a:r>
              <a:rPr lang="en-US" dirty="0" err="1" smtClean="0"/>
              <a:t>đúng</a:t>
            </a:r>
            <a:r>
              <a:rPr lang="en-US" dirty="0" smtClean="0"/>
              <a:t> </a:t>
            </a:r>
            <a:r>
              <a:rPr lang="en-US" dirty="0" err="1" smtClean="0"/>
              <a:t>chỗ</a:t>
            </a:r>
            <a:r>
              <a:rPr lang="en-US" dirty="0" smtClean="0"/>
              <a:t> </a:t>
            </a:r>
            <a:r>
              <a:rPr lang="en-US" dirty="0" err="1" smtClean="0"/>
              <a:t>thì</a:t>
            </a:r>
            <a:r>
              <a:rPr lang="en-US" dirty="0" smtClean="0"/>
              <a:t> con </a:t>
            </a:r>
            <a:r>
              <a:rPr lang="en-US" dirty="0" err="1" smtClean="0"/>
              <a:t>người</a:t>
            </a:r>
            <a:r>
              <a:rPr lang="en-US" dirty="0" smtClean="0"/>
              <a:t> </a:t>
            </a:r>
            <a:r>
              <a:rPr lang="en-US" dirty="0" err="1" smtClean="0"/>
              <a:t>ấy</a:t>
            </a:r>
            <a:r>
              <a:rPr lang="en-US" dirty="0" smtClean="0"/>
              <a:t> </a:t>
            </a:r>
            <a:r>
              <a:rPr lang="en-US" dirty="0" err="1" smtClean="0"/>
              <a:t>sẽ</a:t>
            </a:r>
            <a:r>
              <a:rPr lang="en-US" dirty="0" smtClean="0"/>
              <a:t> </a:t>
            </a:r>
            <a:r>
              <a:rPr lang="en-US" dirty="0" err="1" smtClean="0"/>
              <a:t>tỏa</a:t>
            </a:r>
            <a:r>
              <a:rPr lang="en-US" dirty="0" smtClean="0"/>
              <a:t> </a:t>
            </a:r>
            <a:r>
              <a:rPr lang="en-US" dirty="0" err="1" smtClean="0"/>
              <a:t>sáng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8531" y="2921000"/>
            <a:ext cx="1991668" cy="3081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0390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78933" y="601133"/>
            <a:ext cx="1020233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Huyên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err="1" smtClean="0"/>
              <a:t>Tôi</a:t>
            </a:r>
            <a:r>
              <a:rPr lang="en-US" dirty="0" smtClean="0"/>
              <a:t> </a:t>
            </a:r>
            <a:r>
              <a:rPr lang="en-US" dirty="0" err="1" smtClean="0"/>
              <a:t>gặp</a:t>
            </a:r>
            <a:r>
              <a:rPr lang="en-US" dirty="0" smtClean="0"/>
              <a:t> </a:t>
            </a:r>
            <a:r>
              <a:rPr lang="en-US" dirty="0" err="1" smtClean="0"/>
              <a:t>cô</a:t>
            </a:r>
            <a:r>
              <a:rPr lang="en-US" dirty="0" smtClean="0"/>
              <a:t> </a:t>
            </a:r>
            <a:r>
              <a:rPr lang="en-US" dirty="0" err="1" smtClean="0"/>
              <a:t>gái</a:t>
            </a:r>
            <a:r>
              <a:rPr lang="en-US" dirty="0" smtClean="0"/>
              <a:t> </a:t>
            </a:r>
            <a:r>
              <a:rPr lang="en-US" dirty="0" err="1" smtClean="0"/>
              <a:t>ấy</a:t>
            </a:r>
            <a:r>
              <a:rPr lang="en-US" dirty="0" smtClean="0"/>
              <a:t> </a:t>
            </a:r>
            <a:r>
              <a:rPr lang="en-US" dirty="0" err="1" smtClean="0"/>
              <a:t>ngày</a:t>
            </a:r>
            <a:r>
              <a:rPr lang="en-US" dirty="0" smtClean="0"/>
              <a:t> </a:t>
            </a:r>
            <a:r>
              <a:rPr lang="en-US" dirty="0" err="1" smtClean="0"/>
              <a:t>đầu</a:t>
            </a:r>
            <a:r>
              <a:rPr lang="en-US" dirty="0" smtClean="0"/>
              <a:t> </a:t>
            </a:r>
            <a:r>
              <a:rPr lang="en-US" dirty="0" err="1" smtClean="0"/>
              <a:t>tiên</a:t>
            </a:r>
            <a:r>
              <a:rPr lang="en-US" dirty="0" smtClean="0"/>
              <a:t> </a:t>
            </a:r>
            <a:r>
              <a:rPr lang="en-US" dirty="0" err="1" smtClean="0"/>
              <a:t>là</a:t>
            </a:r>
            <a:r>
              <a:rPr lang="en-US" dirty="0" smtClean="0"/>
              <a:t> </a:t>
            </a:r>
            <a:r>
              <a:rPr lang="en-US" dirty="0" err="1" smtClean="0"/>
              <a:t>một</a:t>
            </a:r>
            <a:r>
              <a:rPr lang="en-US" dirty="0" smtClean="0"/>
              <a:t> con </a:t>
            </a:r>
            <a:r>
              <a:rPr lang="en-US" dirty="0" err="1" smtClean="0"/>
              <a:t>người</a:t>
            </a:r>
            <a:r>
              <a:rPr lang="en-US" dirty="0" smtClean="0"/>
              <a:t> </a:t>
            </a:r>
            <a:r>
              <a:rPr lang="en-US" dirty="0" err="1" smtClean="0"/>
              <a:t>rất</a:t>
            </a:r>
            <a:r>
              <a:rPr lang="en-US" dirty="0" smtClean="0"/>
              <a:t> </a:t>
            </a:r>
            <a:r>
              <a:rPr lang="en-US" dirty="0" err="1" smtClean="0"/>
              <a:t>chỉn</a:t>
            </a:r>
            <a:r>
              <a:rPr lang="en-US" dirty="0" smtClean="0"/>
              <a:t> </a:t>
            </a:r>
            <a:r>
              <a:rPr lang="en-US" dirty="0" err="1" smtClean="0"/>
              <a:t>chu</a:t>
            </a:r>
            <a:r>
              <a:rPr lang="en-US" dirty="0" smtClean="0"/>
              <a:t>, </a:t>
            </a:r>
            <a:r>
              <a:rPr lang="en-US" dirty="0" err="1" smtClean="0"/>
              <a:t>ánh</a:t>
            </a:r>
            <a:r>
              <a:rPr lang="en-US" dirty="0" smtClean="0"/>
              <a:t> </a:t>
            </a:r>
            <a:r>
              <a:rPr lang="en-US" dirty="0" err="1" smtClean="0"/>
              <a:t>mắt</a:t>
            </a:r>
            <a:r>
              <a:rPr lang="en-US" dirty="0" smtClean="0"/>
              <a:t> </a:t>
            </a:r>
            <a:r>
              <a:rPr lang="en-US" dirty="0" err="1" smtClean="0"/>
              <a:t>vừa</a:t>
            </a:r>
            <a:r>
              <a:rPr lang="en-US" dirty="0" smtClean="0"/>
              <a:t> </a:t>
            </a:r>
            <a:r>
              <a:rPr lang="en-US" dirty="0" err="1" smtClean="0"/>
              <a:t>cương</a:t>
            </a:r>
            <a:r>
              <a:rPr lang="en-US" dirty="0" smtClean="0"/>
              <a:t> </a:t>
            </a:r>
            <a:r>
              <a:rPr lang="en-US" dirty="0" err="1" smtClean="0"/>
              <a:t>nghị</a:t>
            </a:r>
            <a:r>
              <a:rPr lang="en-US" dirty="0" smtClean="0"/>
              <a:t>, </a:t>
            </a:r>
            <a:r>
              <a:rPr lang="en-US" dirty="0" err="1" smtClean="0"/>
              <a:t>vừa</a:t>
            </a:r>
            <a:r>
              <a:rPr lang="en-US" dirty="0" smtClean="0"/>
              <a:t> </a:t>
            </a:r>
            <a:r>
              <a:rPr lang="en-US" dirty="0" err="1" smtClean="0"/>
              <a:t>dịu</a:t>
            </a:r>
            <a:r>
              <a:rPr lang="en-US" dirty="0" smtClean="0"/>
              <a:t> </a:t>
            </a:r>
            <a:r>
              <a:rPr lang="en-US" dirty="0" err="1" smtClean="0"/>
              <a:t>dàng</a:t>
            </a:r>
            <a:r>
              <a:rPr lang="en-US" dirty="0" smtClean="0"/>
              <a:t>. </a:t>
            </a:r>
            <a:r>
              <a:rPr lang="en-US" dirty="0" err="1" smtClean="0"/>
              <a:t>Vậy</a:t>
            </a:r>
            <a:r>
              <a:rPr lang="en-US" dirty="0" smtClean="0"/>
              <a:t> </a:t>
            </a:r>
            <a:r>
              <a:rPr lang="en-US" dirty="0" err="1" smtClean="0"/>
              <a:t>mà</a:t>
            </a:r>
            <a:r>
              <a:rPr lang="en-US" dirty="0" smtClean="0"/>
              <a:t> </a:t>
            </a:r>
            <a:r>
              <a:rPr lang="en-US" dirty="0" err="1" smtClean="0"/>
              <a:t>tôi</a:t>
            </a:r>
            <a:r>
              <a:rPr lang="en-US" dirty="0" smtClean="0"/>
              <a:t> </a:t>
            </a:r>
            <a:r>
              <a:rPr lang="en-US" dirty="0" err="1" smtClean="0"/>
              <a:t>không</a:t>
            </a:r>
            <a:r>
              <a:rPr lang="en-US" dirty="0" smtClean="0"/>
              <a:t> </a:t>
            </a:r>
            <a:r>
              <a:rPr lang="en-US" dirty="0" err="1" smtClean="0"/>
              <a:t>biết</a:t>
            </a:r>
            <a:r>
              <a:rPr lang="en-US" dirty="0" smtClean="0"/>
              <a:t> </a:t>
            </a:r>
            <a:r>
              <a:rPr lang="en-US" dirty="0" err="1" smtClean="0"/>
              <a:t>cô</a:t>
            </a:r>
            <a:r>
              <a:rPr lang="en-US" dirty="0" smtClean="0"/>
              <a:t> </a:t>
            </a:r>
            <a:r>
              <a:rPr lang="en-US" dirty="0" err="1" smtClean="0"/>
              <a:t>gái</a:t>
            </a:r>
            <a:r>
              <a:rPr lang="en-US" dirty="0" smtClean="0"/>
              <a:t> </a:t>
            </a:r>
            <a:r>
              <a:rPr lang="en-US" dirty="0" err="1" smtClean="0"/>
              <a:t>ấy</a:t>
            </a:r>
            <a:r>
              <a:rPr lang="en-US" dirty="0" smtClean="0"/>
              <a:t> </a:t>
            </a:r>
            <a:r>
              <a:rPr lang="en-US" dirty="0" err="1" smtClean="0"/>
              <a:t>lại</a:t>
            </a:r>
            <a:r>
              <a:rPr lang="en-US" dirty="0" smtClean="0"/>
              <a:t> </a:t>
            </a:r>
            <a:r>
              <a:rPr lang="en-US" dirty="0" err="1" smtClean="0"/>
              <a:t>đang</a:t>
            </a:r>
            <a:r>
              <a:rPr lang="en-US" dirty="0" smtClean="0"/>
              <a:t> </a:t>
            </a:r>
            <a:r>
              <a:rPr lang="en-US" dirty="0" err="1" smtClean="0"/>
              <a:t>loay</a:t>
            </a:r>
            <a:r>
              <a:rPr lang="en-US" dirty="0" smtClean="0"/>
              <a:t> </a:t>
            </a:r>
            <a:r>
              <a:rPr lang="en-US" dirty="0" err="1" smtClean="0"/>
              <a:t>hoay</a:t>
            </a:r>
            <a:r>
              <a:rPr lang="en-US" dirty="0" smtClean="0"/>
              <a:t> </a:t>
            </a:r>
            <a:r>
              <a:rPr lang="en-US" dirty="0" err="1" smtClean="0"/>
              <a:t>giữa</a:t>
            </a:r>
            <a:r>
              <a:rPr lang="en-US" dirty="0" smtClean="0"/>
              <a:t> </a:t>
            </a:r>
            <a:r>
              <a:rPr lang="en-US" dirty="0" err="1"/>
              <a:t>suy</a:t>
            </a:r>
            <a:r>
              <a:rPr lang="en-US" dirty="0"/>
              <a:t> </a:t>
            </a:r>
            <a:r>
              <a:rPr lang="en-US" dirty="0" err="1"/>
              <a:t>nghĩ</a:t>
            </a:r>
            <a:r>
              <a:rPr lang="en-US" dirty="0"/>
              <a:t> </a:t>
            </a:r>
            <a:r>
              <a:rPr lang="en-US" dirty="0" err="1"/>
              <a:t>tiêu</a:t>
            </a:r>
            <a:r>
              <a:rPr lang="en-US" dirty="0"/>
              <a:t> </a:t>
            </a:r>
            <a:r>
              <a:rPr lang="en-US" dirty="0" err="1"/>
              <a:t>cực</a:t>
            </a:r>
            <a:r>
              <a:rPr lang="en-US" dirty="0"/>
              <a:t>, </a:t>
            </a:r>
            <a:r>
              <a:rPr lang="en-US" dirty="0" err="1"/>
              <a:t>sợ</a:t>
            </a:r>
            <a:r>
              <a:rPr lang="en-US" dirty="0"/>
              <a:t> </a:t>
            </a:r>
            <a:r>
              <a:rPr lang="en-US" dirty="0" err="1"/>
              <a:t>hãi</a:t>
            </a:r>
            <a:r>
              <a:rPr lang="en-US" dirty="0"/>
              <a:t> </a:t>
            </a:r>
            <a:r>
              <a:rPr lang="en-US" dirty="0" err="1"/>
              <a:t>của</a:t>
            </a:r>
            <a:r>
              <a:rPr lang="en-US" dirty="0"/>
              <a:t> </a:t>
            </a:r>
            <a:r>
              <a:rPr lang="en-US" dirty="0" err="1"/>
              <a:t>tuổi</a:t>
            </a:r>
            <a:r>
              <a:rPr lang="en-US" dirty="0"/>
              <a:t> 30</a:t>
            </a:r>
            <a:r>
              <a:rPr lang="en-US" dirty="0" smtClean="0"/>
              <a:t>. </a:t>
            </a:r>
            <a:r>
              <a:rPr lang="en-US" dirty="0" err="1" smtClean="0"/>
              <a:t>Bạn</a:t>
            </a:r>
            <a:r>
              <a:rPr lang="en-US" dirty="0" smtClean="0"/>
              <a:t> </a:t>
            </a:r>
            <a:r>
              <a:rPr lang="en-US" dirty="0" err="1" smtClean="0"/>
              <a:t>ấy</a:t>
            </a:r>
            <a:r>
              <a:rPr lang="en-US" dirty="0" smtClean="0"/>
              <a:t> </a:t>
            </a:r>
            <a:r>
              <a:rPr lang="en-US" dirty="0" err="1" smtClean="0"/>
              <a:t>nói</a:t>
            </a:r>
            <a:r>
              <a:rPr lang="en-US" dirty="0" smtClean="0"/>
              <a:t> </a:t>
            </a:r>
            <a:r>
              <a:rPr lang="vi-VN" dirty="0"/>
              <a:t>Em đã định bỏ cuộc, phó mặc cho số phận, chấp nhận ở nhà làm nội trợ cho tới </a:t>
            </a:r>
            <a:r>
              <a:rPr lang="vi-VN" dirty="0" smtClean="0"/>
              <a:t>khi </a:t>
            </a:r>
            <a:r>
              <a:rPr lang="vi-VN" dirty="0"/>
              <a:t>em gặp được cô và học tập cùng cả lớp</a:t>
            </a:r>
            <a:r>
              <a:rPr lang="vi-VN" dirty="0" smtClean="0"/>
              <a:t>.</a:t>
            </a:r>
            <a:endParaRPr lang="en-US" dirty="0" smtClean="0"/>
          </a:p>
          <a:p>
            <a:r>
              <a:rPr lang="en-US" dirty="0" err="1" smtClean="0"/>
              <a:t>Rồi</a:t>
            </a:r>
            <a:r>
              <a:rPr lang="en-US" dirty="0" smtClean="0"/>
              <a:t> </a:t>
            </a:r>
            <a:r>
              <a:rPr lang="en-US" dirty="0" err="1" smtClean="0"/>
              <a:t>bạn</a:t>
            </a:r>
            <a:r>
              <a:rPr lang="en-US" dirty="0" smtClean="0"/>
              <a:t> </a:t>
            </a:r>
            <a:r>
              <a:rPr lang="en-US" dirty="0" err="1" smtClean="0"/>
              <a:t>ấy</a:t>
            </a:r>
            <a:r>
              <a:rPr lang="en-US" dirty="0" smtClean="0"/>
              <a:t> </a:t>
            </a:r>
            <a:r>
              <a:rPr lang="en-US" dirty="0" err="1" smtClean="0"/>
              <a:t>học</a:t>
            </a:r>
            <a:r>
              <a:rPr lang="en-US" dirty="0" smtClean="0"/>
              <a:t>, </a:t>
            </a:r>
            <a:r>
              <a:rPr lang="en-US" dirty="0" err="1" smtClean="0"/>
              <a:t>bạn</a:t>
            </a:r>
            <a:r>
              <a:rPr lang="en-US" dirty="0" smtClean="0"/>
              <a:t> </a:t>
            </a:r>
            <a:r>
              <a:rPr lang="en-US" dirty="0" err="1" smtClean="0"/>
              <a:t>ấy</a:t>
            </a:r>
            <a:r>
              <a:rPr lang="en-US" dirty="0" smtClean="0"/>
              <a:t> </a:t>
            </a:r>
            <a:r>
              <a:rPr lang="en-US" dirty="0" err="1" smtClean="0"/>
              <a:t>luyện</a:t>
            </a:r>
            <a:r>
              <a:rPr lang="en-US" dirty="0" smtClean="0"/>
              <a:t> </a:t>
            </a:r>
            <a:r>
              <a:rPr lang="en-US" dirty="0" err="1" smtClean="0"/>
              <a:t>tập</a:t>
            </a:r>
            <a:r>
              <a:rPr lang="en-US" dirty="0" smtClean="0"/>
              <a:t>, </a:t>
            </a:r>
            <a:r>
              <a:rPr lang="en-US" dirty="0" err="1" smtClean="0"/>
              <a:t>và</a:t>
            </a:r>
            <a:r>
              <a:rPr lang="en-US" dirty="0" smtClean="0"/>
              <a:t> </a:t>
            </a:r>
            <a:r>
              <a:rPr lang="en-US" dirty="0" err="1" smtClean="0"/>
              <a:t>bạn</a:t>
            </a:r>
            <a:r>
              <a:rPr lang="en-US" dirty="0" smtClean="0"/>
              <a:t> </a:t>
            </a:r>
            <a:r>
              <a:rPr lang="en-US" dirty="0" err="1" smtClean="0"/>
              <a:t>ấy</a:t>
            </a:r>
            <a:r>
              <a:rPr lang="en-US" dirty="0" smtClean="0"/>
              <a:t> </a:t>
            </a:r>
            <a:r>
              <a:rPr lang="en-US" dirty="0" err="1" smtClean="0"/>
              <a:t>đi</a:t>
            </a:r>
            <a:r>
              <a:rPr lang="en-US" dirty="0" smtClean="0"/>
              <a:t> </a:t>
            </a:r>
            <a:r>
              <a:rPr lang="en-US" dirty="0" err="1" smtClean="0"/>
              <a:t>phỏng</a:t>
            </a:r>
            <a:r>
              <a:rPr lang="en-US" dirty="0" smtClean="0"/>
              <a:t> </a:t>
            </a:r>
            <a:r>
              <a:rPr lang="en-US" dirty="0" err="1" smtClean="0"/>
              <a:t>vấn</a:t>
            </a:r>
            <a:r>
              <a:rPr lang="en-US" dirty="0" smtClean="0"/>
              <a:t>, </a:t>
            </a:r>
            <a:r>
              <a:rPr lang="en-US" dirty="0" err="1" smtClean="0"/>
              <a:t>đỗ</a:t>
            </a:r>
            <a:r>
              <a:rPr lang="en-US" dirty="0" smtClean="0"/>
              <a:t> </a:t>
            </a:r>
            <a:r>
              <a:rPr lang="en-US" dirty="0" err="1" smtClean="0"/>
              <a:t>liền</a:t>
            </a:r>
            <a:r>
              <a:rPr lang="en-US" dirty="0" smtClean="0"/>
              <a:t> </a:t>
            </a:r>
            <a:r>
              <a:rPr lang="en-US" dirty="0" err="1" smtClean="0"/>
              <a:t>tù</a:t>
            </a:r>
            <a:r>
              <a:rPr lang="en-US" dirty="0" smtClean="0"/>
              <a:t> </a:t>
            </a:r>
            <a:r>
              <a:rPr lang="en-US" dirty="0" err="1" smtClean="0"/>
              <a:t>tì</a:t>
            </a:r>
            <a:r>
              <a:rPr lang="en-US" dirty="0" smtClean="0"/>
              <a:t> 3 </a:t>
            </a:r>
            <a:r>
              <a:rPr lang="en-US" dirty="0" err="1" smtClean="0"/>
              <a:t>công</a:t>
            </a:r>
            <a:r>
              <a:rPr lang="en-US" dirty="0" smtClean="0"/>
              <a:t> ty. Ờ </a:t>
            </a:r>
            <a:r>
              <a:rPr lang="en-US" dirty="0" err="1" smtClean="0"/>
              <a:t>bây</a:t>
            </a:r>
            <a:r>
              <a:rPr lang="en-US" dirty="0" smtClean="0"/>
              <a:t> </a:t>
            </a:r>
            <a:r>
              <a:rPr lang="en-US" dirty="0" err="1" smtClean="0"/>
              <a:t>giờ</a:t>
            </a:r>
            <a:r>
              <a:rPr lang="en-US" dirty="0" smtClean="0"/>
              <a:t> </a:t>
            </a:r>
            <a:r>
              <a:rPr lang="en-US" dirty="0" err="1" smtClean="0"/>
              <a:t>mới</a:t>
            </a:r>
            <a:r>
              <a:rPr lang="en-US" dirty="0" smtClean="0"/>
              <a:t> </a:t>
            </a:r>
            <a:r>
              <a:rPr lang="en-US" dirty="0" err="1" smtClean="0"/>
              <a:t>khó</a:t>
            </a:r>
            <a:r>
              <a:rPr lang="en-US" dirty="0" smtClean="0"/>
              <a:t> </a:t>
            </a:r>
            <a:r>
              <a:rPr lang="en-US" dirty="0" err="1" smtClean="0"/>
              <a:t>chọn</a:t>
            </a:r>
            <a:r>
              <a:rPr lang="en-US" dirty="0" smtClean="0"/>
              <a:t> </a:t>
            </a:r>
            <a:r>
              <a:rPr lang="en-US" dirty="0" err="1" smtClean="0"/>
              <a:t>nè</a:t>
            </a:r>
            <a:r>
              <a:rPr lang="en-US" dirty="0" smtClean="0"/>
              <a:t>. </a:t>
            </a:r>
            <a:r>
              <a:rPr lang="en-US" dirty="0" err="1" smtClean="0"/>
              <a:t>Bạn</a:t>
            </a:r>
            <a:r>
              <a:rPr lang="en-US" dirty="0" smtClean="0"/>
              <a:t> </a:t>
            </a:r>
            <a:r>
              <a:rPr lang="en-US" dirty="0" err="1" smtClean="0"/>
              <a:t>ấy</a:t>
            </a:r>
            <a:r>
              <a:rPr lang="en-US" dirty="0" smtClean="0"/>
              <a:t> </a:t>
            </a:r>
            <a:r>
              <a:rPr lang="en-US" dirty="0" err="1" smtClean="0"/>
              <a:t>càng</a:t>
            </a:r>
            <a:r>
              <a:rPr lang="en-US" dirty="0" smtClean="0"/>
              <a:t> </a:t>
            </a:r>
            <a:r>
              <a:rPr lang="en-US" dirty="0" err="1" smtClean="0"/>
              <a:t>phải</a:t>
            </a:r>
            <a:r>
              <a:rPr lang="en-US" dirty="0" smtClean="0"/>
              <a:t> </a:t>
            </a:r>
            <a:r>
              <a:rPr lang="en-US" dirty="0" err="1" smtClean="0"/>
              <a:t>suy</a:t>
            </a:r>
            <a:r>
              <a:rPr lang="en-US" dirty="0" smtClean="0"/>
              <a:t> </a:t>
            </a:r>
            <a:r>
              <a:rPr lang="en-US" dirty="0" err="1" smtClean="0"/>
              <a:t>nghĩ</a:t>
            </a:r>
            <a:r>
              <a:rPr lang="en-US" dirty="0" smtClean="0"/>
              <a:t> </a:t>
            </a:r>
            <a:r>
              <a:rPr lang="en-US" dirty="0" err="1" smtClean="0"/>
              <a:t>kĩ</a:t>
            </a:r>
            <a:r>
              <a:rPr lang="en-US" dirty="0" smtClean="0"/>
              <a:t> </a:t>
            </a:r>
            <a:r>
              <a:rPr lang="en-US" dirty="0" err="1" smtClean="0"/>
              <a:t>lưỡng</a:t>
            </a:r>
            <a:r>
              <a:rPr lang="en-US" dirty="0" smtClean="0"/>
              <a:t> </a:t>
            </a:r>
            <a:r>
              <a:rPr lang="en-US" dirty="0" err="1" smtClean="0"/>
              <a:t>hơn</a:t>
            </a:r>
            <a:r>
              <a:rPr lang="en-US" dirty="0" smtClean="0"/>
              <a:t> </a:t>
            </a:r>
            <a:r>
              <a:rPr lang="en-US" dirty="0" err="1" smtClean="0"/>
              <a:t>cho</a:t>
            </a:r>
            <a:r>
              <a:rPr lang="en-US" dirty="0" smtClean="0"/>
              <a:t> con </a:t>
            </a:r>
            <a:r>
              <a:rPr lang="en-US" dirty="0" err="1" smtClean="0"/>
              <a:t>đường</a:t>
            </a:r>
            <a:r>
              <a:rPr lang="en-US" dirty="0" smtClean="0"/>
              <a:t> </a:t>
            </a:r>
            <a:r>
              <a:rPr lang="en-US" dirty="0" err="1" smtClean="0"/>
              <a:t>tương</a:t>
            </a:r>
            <a:r>
              <a:rPr lang="en-US" dirty="0" smtClean="0"/>
              <a:t> </a:t>
            </a:r>
            <a:r>
              <a:rPr lang="en-US" dirty="0" err="1" smtClean="0"/>
              <a:t>lai</a:t>
            </a:r>
            <a:r>
              <a:rPr lang="en-US" dirty="0" smtClean="0"/>
              <a:t> </a:t>
            </a:r>
            <a:r>
              <a:rPr lang="en-US" dirty="0" err="1" smtClean="0"/>
              <a:t>của</a:t>
            </a:r>
            <a:r>
              <a:rPr lang="en-US" dirty="0" smtClean="0"/>
              <a:t> </a:t>
            </a:r>
            <a:r>
              <a:rPr lang="en-US" dirty="0" err="1" smtClean="0"/>
              <a:t>mình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Tuy</a:t>
            </a:r>
            <a:r>
              <a:rPr lang="en-US" dirty="0" smtClean="0"/>
              <a:t> </a:t>
            </a:r>
            <a:r>
              <a:rPr lang="en-US" dirty="0" err="1" smtClean="0"/>
              <a:t>nhiên</a:t>
            </a:r>
            <a:r>
              <a:rPr lang="en-US" dirty="0" smtClean="0"/>
              <a:t> </a:t>
            </a:r>
            <a:r>
              <a:rPr lang="en-US" dirty="0" err="1" smtClean="0"/>
              <a:t>những</a:t>
            </a:r>
            <a:r>
              <a:rPr lang="en-US" dirty="0" smtClean="0"/>
              <a:t> </a:t>
            </a:r>
            <a:r>
              <a:rPr lang="en-US" dirty="0" err="1" smtClean="0"/>
              <a:t>thành</a:t>
            </a:r>
            <a:r>
              <a:rPr lang="en-US" dirty="0" smtClean="0"/>
              <a:t> </a:t>
            </a:r>
            <a:r>
              <a:rPr lang="en-US" dirty="0" err="1" smtClean="0"/>
              <a:t>tựu</a:t>
            </a:r>
            <a:r>
              <a:rPr lang="en-US" dirty="0" smtClean="0"/>
              <a:t> </a:t>
            </a:r>
            <a:r>
              <a:rPr lang="en-US" dirty="0" err="1" smtClean="0"/>
              <a:t>ấy</a:t>
            </a:r>
            <a:r>
              <a:rPr lang="en-US" dirty="0" smtClean="0"/>
              <a:t> </a:t>
            </a:r>
            <a:r>
              <a:rPr lang="en-US" dirty="0" err="1" smtClean="0"/>
              <a:t>đã</a:t>
            </a:r>
            <a:r>
              <a:rPr lang="en-US" dirty="0" smtClean="0"/>
              <a:t> </a:t>
            </a:r>
            <a:r>
              <a:rPr lang="en-US" dirty="0" err="1" smtClean="0"/>
              <a:t>nói</a:t>
            </a:r>
            <a:r>
              <a:rPr lang="en-US" dirty="0" smtClean="0"/>
              <a:t> </a:t>
            </a:r>
            <a:r>
              <a:rPr lang="en-US" dirty="0" err="1" smtClean="0"/>
              <a:t>lên</a:t>
            </a:r>
            <a:r>
              <a:rPr lang="en-US" dirty="0" smtClean="0"/>
              <a:t> </a:t>
            </a:r>
            <a:r>
              <a:rPr lang="en-US" dirty="0" err="1" smtClean="0"/>
              <a:t>rằng</a:t>
            </a:r>
            <a:r>
              <a:rPr lang="en-US" dirty="0" smtClean="0"/>
              <a:t>, </a:t>
            </a:r>
            <a:r>
              <a:rPr lang="en-US" dirty="0" err="1" smtClean="0"/>
              <a:t>ai</a:t>
            </a:r>
            <a:r>
              <a:rPr lang="en-US" dirty="0" smtClean="0"/>
              <a:t> </a:t>
            </a:r>
            <a:r>
              <a:rPr lang="en-US" dirty="0" err="1" smtClean="0"/>
              <a:t>cũng</a:t>
            </a:r>
            <a:r>
              <a:rPr lang="en-US" dirty="0" smtClean="0"/>
              <a:t> </a:t>
            </a:r>
            <a:r>
              <a:rPr lang="en-US" dirty="0" err="1" smtClean="0"/>
              <a:t>có</a:t>
            </a:r>
            <a:r>
              <a:rPr lang="en-US" dirty="0" smtClean="0"/>
              <a:t> </a:t>
            </a:r>
            <a:r>
              <a:rPr lang="en-US" dirty="0" err="1" smtClean="0"/>
              <a:t>những</a:t>
            </a:r>
            <a:r>
              <a:rPr lang="en-US" dirty="0" smtClean="0"/>
              <a:t> </a:t>
            </a:r>
            <a:r>
              <a:rPr lang="en-US" dirty="0" err="1" smtClean="0"/>
              <a:t>giá</a:t>
            </a:r>
            <a:r>
              <a:rPr lang="en-US" dirty="0" smtClean="0"/>
              <a:t> </a:t>
            </a:r>
            <a:r>
              <a:rPr lang="en-US" dirty="0" err="1" smtClean="0"/>
              <a:t>trị</a:t>
            </a:r>
            <a:r>
              <a:rPr lang="en-US" dirty="0" smtClean="0"/>
              <a:t> </a:t>
            </a:r>
            <a:r>
              <a:rPr lang="en-US" dirty="0" err="1" smtClean="0"/>
              <a:t>nhất</a:t>
            </a:r>
            <a:r>
              <a:rPr lang="en-US" dirty="0"/>
              <a:t> </a:t>
            </a:r>
            <a:r>
              <a:rPr lang="en-US" dirty="0" err="1" smtClean="0"/>
              <a:t>định</a:t>
            </a:r>
            <a:r>
              <a:rPr lang="en-US" dirty="0" smtClean="0"/>
              <a:t>. </a:t>
            </a:r>
            <a:r>
              <a:rPr lang="en-US" dirty="0" err="1" smtClean="0"/>
              <a:t>Mình</a:t>
            </a:r>
            <a:r>
              <a:rPr lang="en-US" dirty="0" smtClean="0"/>
              <a:t> </a:t>
            </a:r>
            <a:r>
              <a:rPr lang="en-US" dirty="0" err="1" smtClean="0"/>
              <a:t>không</a:t>
            </a:r>
            <a:r>
              <a:rPr lang="en-US" dirty="0" smtClean="0"/>
              <a:t> </a:t>
            </a:r>
            <a:r>
              <a:rPr lang="en-US" dirty="0" err="1" smtClean="0"/>
              <a:t>được</a:t>
            </a:r>
            <a:r>
              <a:rPr lang="en-US" dirty="0" smtClean="0"/>
              <a:t> </a:t>
            </a:r>
            <a:r>
              <a:rPr lang="en-US" dirty="0" err="1" smtClean="0"/>
              <a:t>bỏ</a:t>
            </a:r>
            <a:r>
              <a:rPr lang="en-US" dirty="0" smtClean="0"/>
              <a:t> </a:t>
            </a:r>
            <a:r>
              <a:rPr lang="en-US" dirty="0" err="1" smtClean="0"/>
              <a:t>cuộc</a:t>
            </a:r>
            <a:r>
              <a:rPr lang="en-US" dirty="0" smtClean="0"/>
              <a:t>. </a:t>
            </a:r>
            <a:r>
              <a:rPr lang="en-US" dirty="0" err="1" smtClean="0"/>
              <a:t>Giá</a:t>
            </a:r>
            <a:r>
              <a:rPr lang="en-US" dirty="0" smtClean="0"/>
              <a:t> </a:t>
            </a:r>
            <a:r>
              <a:rPr lang="en-US" dirty="0" err="1" smtClean="0"/>
              <a:t>trị</a:t>
            </a:r>
            <a:r>
              <a:rPr lang="en-US" dirty="0" smtClean="0"/>
              <a:t> </a:t>
            </a:r>
            <a:r>
              <a:rPr lang="en-US" dirty="0" err="1" smtClean="0"/>
              <a:t>đặt</a:t>
            </a:r>
            <a:r>
              <a:rPr lang="en-US" dirty="0" smtClean="0"/>
              <a:t> </a:t>
            </a:r>
            <a:r>
              <a:rPr lang="en-US" dirty="0" err="1" smtClean="0"/>
              <a:t>đúng</a:t>
            </a:r>
            <a:r>
              <a:rPr lang="en-US" dirty="0" smtClean="0"/>
              <a:t> </a:t>
            </a:r>
            <a:r>
              <a:rPr lang="en-US" dirty="0" err="1" smtClean="0"/>
              <a:t>chỗ</a:t>
            </a:r>
            <a:r>
              <a:rPr lang="en-US" dirty="0" smtClean="0"/>
              <a:t> </a:t>
            </a:r>
            <a:r>
              <a:rPr lang="en-US" dirty="0" err="1" smtClean="0"/>
              <a:t>thì</a:t>
            </a:r>
            <a:r>
              <a:rPr lang="en-US" dirty="0" smtClean="0"/>
              <a:t> con </a:t>
            </a:r>
            <a:r>
              <a:rPr lang="en-US" dirty="0" err="1" smtClean="0"/>
              <a:t>người</a:t>
            </a:r>
            <a:r>
              <a:rPr lang="en-US" dirty="0" smtClean="0"/>
              <a:t> </a:t>
            </a:r>
            <a:r>
              <a:rPr lang="en-US" dirty="0" err="1" smtClean="0"/>
              <a:t>ấy</a:t>
            </a:r>
            <a:r>
              <a:rPr lang="en-US" dirty="0" smtClean="0"/>
              <a:t> </a:t>
            </a:r>
            <a:r>
              <a:rPr lang="en-US" dirty="0" err="1" smtClean="0"/>
              <a:t>sẽ</a:t>
            </a:r>
            <a:r>
              <a:rPr lang="en-US" dirty="0" smtClean="0"/>
              <a:t> </a:t>
            </a:r>
            <a:r>
              <a:rPr lang="en-US" dirty="0" err="1" smtClean="0"/>
              <a:t>tỏa</a:t>
            </a:r>
            <a:r>
              <a:rPr lang="en-US" dirty="0" smtClean="0"/>
              <a:t> </a:t>
            </a:r>
            <a:r>
              <a:rPr lang="en-US" dirty="0" err="1" smtClean="0"/>
              <a:t>sáng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93498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9"/>
          <p:cNvSpPr>
            <a:spLocks noChangeArrowheads="1"/>
          </p:cNvSpPr>
          <p:nvPr/>
        </p:nvSpPr>
        <p:spPr bwMode="auto">
          <a:xfrm>
            <a:off x="211015" y="2063262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 </a:t>
            </a: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[ Indonesia   </a:t>
            </a: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]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Những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đất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nước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Duyên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đã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đi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qua</a:t>
            </a:r>
            <a:endParaRPr kumimoji="0" lang="en-US" altLang="en-US" sz="1100" b="0" i="0" u="none" strike="noStrike" cap="none" normalizeH="0" baseline="0" dirty="0" smtClean="0">
              <a:ln>
                <a:noFill/>
              </a:ln>
              <a:solidFill>
                <a:srgbClr val="080809"/>
              </a:solidFill>
              <a:effectLst/>
              <a:latin typeface="Segoe UI Historic" panose="020B0502040204020203" pitchFamily="34" charset="0"/>
              <a:cs typeface="Segoe UI Historic" panose="020B0502040204020203" pitchFamily="34" charset="0"/>
            </a:endParaRPr>
          </a:p>
          <a:p>
            <a:pPr marL="0" marR="0" lvl="0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Indonesia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là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đất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nước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đầu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tiên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Duyên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đặt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chân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đến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để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công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tác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  </a:t>
            </a: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và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cũng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là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nơi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mang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lại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thật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nhiều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điều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thú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vị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.</a:t>
            </a:r>
            <a:endParaRPr kumimoji="0" lang="en-US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Lúc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đến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đây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,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Duyên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mới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biết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đạo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Hồi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là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tôn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giáo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chính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.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Hôm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đó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đang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họp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giữa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chừng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,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mấy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anh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đồng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nghiệp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người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Indo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bỗng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“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biến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mất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”   </a:t>
            </a: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lát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sau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quay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lại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tươi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cười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bảo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: “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Bọn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tao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vừa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đi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cầu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nguyện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ở Mosque   </a:t>
            </a: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.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”</a:t>
            </a:r>
            <a:endParaRPr kumimoji="0" lang="en-US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Khách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sạn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thì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đẹp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xuất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sắc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,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nhưng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ngày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nào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cũng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lịch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học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dày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đặc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,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sáng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đến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lớp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,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thuyết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trình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rồi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lại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học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tiếp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.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Bù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lại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,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đồng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nghiệp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thì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cực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kỳ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dễ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thương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và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vui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tính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  </a:t>
            </a: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.</a:t>
            </a:r>
            <a:endParaRPr kumimoji="0" lang="en-US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Ở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hẳn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1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tuần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mà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cảm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giác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như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trôi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qua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trong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chớp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mắt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.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Một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hành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trình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ngắn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ngủi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nhưng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đầy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kỷ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niệm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đáng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nhớ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  </a:t>
            </a:r>
            <a:endParaRPr kumimoji="0" lang="en-US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1" i="0" u="none" strike="noStrike" cap="none" normalizeH="0" baseline="0" dirty="0" smtClean="0">
                <a:ln>
                  <a:noFill/>
                </a:ln>
                <a:solidFill>
                  <a:srgbClr val="0064D1"/>
                </a:solidFill>
                <a:effectLst/>
                <a:latin typeface="inherit"/>
                <a:cs typeface="Segoe UI Historic" panose="020B0502040204020203" pitchFamily="34" charset="0"/>
                <a:hlinkClick r:id="rId2"/>
              </a:rPr>
              <a:t>#</a:t>
            </a:r>
            <a:r>
              <a:rPr kumimoji="0" lang="en-US" altLang="en-US" sz="1100" b="1" i="0" u="none" strike="noStrike" cap="none" normalizeH="0" baseline="0" dirty="0" err="1" smtClean="0">
                <a:ln>
                  <a:noFill/>
                </a:ln>
                <a:solidFill>
                  <a:srgbClr val="0064D1"/>
                </a:solidFill>
                <a:effectLst/>
                <a:latin typeface="inherit"/>
                <a:cs typeface="Segoe UI Historic" panose="020B0502040204020203" pitchFamily="34" charset="0"/>
                <a:hlinkClick r:id="rId2"/>
              </a:rPr>
              <a:t>duyenhoangenglish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1" i="0" u="none" strike="noStrike" cap="none" normalizeH="0" baseline="0" dirty="0" smtClean="0">
                <a:ln>
                  <a:noFill/>
                </a:ln>
                <a:solidFill>
                  <a:srgbClr val="0064D1"/>
                </a:solidFill>
                <a:effectLst/>
                <a:latin typeface="inherit"/>
                <a:cs typeface="Segoe UI Historic" panose="020B0502040204020203" pitchFamily="34" charset="0"/>
                <a:hlinkClick r:id="rId3"/>
              </a:rPr>
              <a:t>#</a:t>
            </a:r>
            <a:r>
              <a:rPr kumimoji="0" lang="en-US" altLang="en-US" sz="1100" b="1" i="0" u="none" strike="noStrike" cap="none" normalizeH="0" baseline="0" dirty="0" err="1" smtClean="0">
                <a:ln>
                  <a:noFill/>
                </a:ln>
                <a:solidFill>
                  <a:srgbClr val="0064D1"/>
                </a:solidFill>
                <a:effectLst/>
                <a:latin typeface="inherit"/>
                <a:cs typeface="Segoe UI Historic" panose="020B0502040204020203" pitchFamily="34" charset="0"/>
                <a:hlinkClick r:id="rId3"/>
              </a:rPr>
              <a:t>tienganhgiaotiep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1" i="0" u="none" strike="noStrike" cap="none" normalizeH="0" baseline="0" dirty="0" smtClean="0">
                <a:ln>
                  <a:noFill/>
                </a:ln>
                <a:solidFill>
                  <a:srgbClr val="0064D1"/>
                </a:solidFill>
                <a:effectLst/>
                <a:latin typeface="inherit"/>
                <a:cs typeface="Segoe UI Historic" panose="020B0502040204020203" pitchFamily="34" charset="0"/>
                <a:hlinkClick r:id="rId4"/>
              </a:rPr>
              <a:t>#</a:t>
            </a:r>
            <a:r>
              <a:rPr kumimoji="0" lang="en-US" altLang="en-US" sz="1100" b="1" i="0" u="none" strike="noStrike" cap="none" normalizeH="0" baseline="0" dirty="0" err="1" smtClean="0">
                <a:ln>
                  <a:noFill/>
                </a:ln>
                <a:solidFill>
                  <a:srgbClr val="0064D1"/>
                </a:solidFill>
                <a:effectLst/>
                <a:latin typeface="inherit"/>
                <a:cs typeface="Segoe UI Historic" panose="020B0502040204020203" pitchFamily="34" charset="0"/>
                <a:hlinkClick r:id="rId4"/>
              </a:rPr>
              <a:t>tienganhphongvan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1" i="0" u="none" strike="noStrike" cap="none" normalizeH="0" baseline="0" dirty="0" smtClean="0">
                <a:ln>
                  <a:noFill/>
                </a:ln>
                <a:solidFill>
                  <a:srgbClr val="0064D1"/>
                </a:solidFill>
                <a:effectLst/>
                <a:latin typeface="inherit"/>
                <a:cs typeface="Segoe UI Historic" panose="020B0502040204020203" pitchFamily="34" charset="0"/>
                <a:hlinkClick r:id="rId5"/>
              </a:rPr>
              <a:t>#</a:t>
            </a:r>
            <a:r>
              <a:rPr kumimoji="0" lang="en-US" altLang="en-US" sz="1100" b="1" i="0" u="none" strike="noStrike" cap="none" normalizeH="0" baseline="0" dirty="0" err="1" smtClean="0">
                <a:ln>
                  <a:noFill/>
                </a:ln>
                <a:solidFill>
                  <a:srgbClr val="0064D1"/>
                </a:solidFill>
                <a:effectLst/>
                <a:latin typeface="inherit"/>
                <a:cs typeface="Segoe UI Historic" panose="020B0502040204020203" pitchFamily="34" charset="0"/>
                <a:hlinkClick r:id="rId5"/>
              </a:rPr>
              <a:t>tienganhnghenoi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1" i="0" u="none" strike="noStrike" cap="none" normalizeH="0" baseline="0" dirty="0" smtClean="0">
                <a:ln>
                  <a:noFill/>
                </a:ln>
                <a:solidFill>
                  <a:srgbClr val="0064D1"/>
                </a:solidFill>
                <a:effectLst/>
                <a:latin typeface="inherit"/>
                <a:cs typeface="Segoe UI Historic" panose="020B0502040204020203" pitchFamily="34" charset="0"/>
                <a:hlinkClick r:id="rId6"/>
              </a:rPr>
              <a:t>#</a:t>
            </a:r>
            <a:r>
              <a:rPr kumimoji="0" lang="en-US" altLang="en-US" sz="1100" b="1" i="0" u="none" strike="noStrike" cap="none" normalizeH="0" baseline="0" dirty="0" err="1" smtClean="0">
                <a:ln>
                  <a:noFill/>
                </a:ln>
                <a:solidFill>
                  <a:srgbClr val="0064D1"/>
                </a:solidFill>
                <a:effectLst/>
                <a:latin typeface="inherit"/>
                <a:cs typeface="Segoe UI Historic" panose="020B0502040204020203" pitchFamily="34" charset="0"/>
                <a:hlinkClick r:id="rId6"/>
              </a:rPr>
              <a:t>tienganhhaiphong</a:t>
            </a:r>
            <a:endParaRPr kumimoji="0" lang="en-US" altLang="en-US" sz="900" b="0" i="0" u="none" strike="noStrike" cap="none" normalizeH="0" baseline="0" dirty="0" smtClean="0">
              <a:ln>
                <a:noFill/>
              </a:ln>
              <a:solidFill>
                <a:srgbClr val="080809"/>
              </a:solidFill>
              <a:effectLst/>
              <a:latin typeface="inherit"/>
              <a:cs typeface="Segoe UI Historic" panose="020B0502040204020203" pitchFamily="34" charset="0"/>
            </a:endParaRPr>
          </a:p>
        </p:txBody>
      </p:sp>
      <p:pic>
        <p:nvPicPr>
          <p:cNvPr id="1034" name="Picture 10" descr="🌏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940" y="1474299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🇮🇩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790" y="1474299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✈️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0878" y="1642574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🤔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38115" y="1810849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🕌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8865" y="1979124"/>
            <a:ext cx="152400" cy="152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💕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03665" y="2147400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💫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8653" y="2315675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04529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9" name="Picture 15" descr="💕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03665" y="2147400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44884" y="1228995"/>
            <a:ext cx="912114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🌏 [ </a:t>
            </a:r>
            <a:r>
              <a:rPr lang="vi-VN" dirty="0"/>
              <a:t>Myanmar</a:t>
            </a:r>
            <a:r>
              <a:rPr lang="en-US" dirty="0"/>
              <a:t>🇮🇩] </a:t>
            </a:r>
            <a:r>
              <a:rPr lang="vi-VN" dirty="0"/>
              <a:t>Duyên nhớ Myanmar đến nao </a:t>
            </a:r>
            <a:r>
              <a:rPr lang="vi-VN" dirty="0" smtClean="0"/>
              <a:t>lòng</a:t>
            </a:r>
            <a:endParaRPr lang="en-US" dirty="0" smtClean="0"/>
          </a:p>
          <a:p>
            <a:r>
              <a:rPr lang="en-US" dirty="0" err="1" smtClean="0"/>
              <a:t>Những</a:t>
            </a:r>
            <a:r>
              <a:rPr lang="en-US" dirty="0" smtClean="0"/>
              <a:t> </a:t>
            </a:r>
            <a:r>
              <a:rPr lang="en-US" dirty="0" err="1" smtClean="0"/>
              <a:t>ngày</a:t>
            </a:r>
            <a:r>
              <a:rPr lang="en-US" dirty="0" smtClean="0"/>
              <a:t> </a:t>
            </a:r>
            <a:r>
              <a:rPr lang="en-US" dirty="0" err="1" smtClean="0"/>
              <a:t>một</a:t>
            </a:r>
            <a:r>
              <a:rPr lang="en-US" dirty="0" smtClean="0"/>
              <a:t> </a:t>
            </a:r>
            <a:r>
              <a:rPr lang="en-US" dirty="0" err="1" smtClean="0"/>
              <a:t>mình</a:t>
            </a:r>
            <a:r>
              <a:rPr lang="en-US" dirty="0" smtClean="0"/>
              <a:t> </a:t>
            </a:r>
            <a:r>
              <a:rPr lang="en-US" dirty="0" err="1" smtClean="0"/>
              <a:t>một</a:t>
            </a:r>
            <a:r>
              <a:rPr lang="en-US" dirty="0" smtClean="0"/>
              <a:t> </a:t>
            </a:r>
            <a:r>
              <a:rPr lang="en-US" dirty="0" err="1" smtClean="0"/>
              <a:t>xe</a:t>
            </a:r>
            <a:r>
              <a:rPr lang="en-US" dirty="0" smtClean="0"/>
              <a:t> </a:t>
            </a:r>
            <a:r>
              <a:rPr lang="en-US" dirty="0" err="1" smtClean="0"/>
              <a:t>rong</a:t>
            </a:r>
            <a:r>
              <a:rPr lang="en-US" dirty="0" smtClean="0"/>
              <a:t> </a:t>
            </a:r>
            <a:r>
              <a:rPr lang="en-US" dirty="0" err="1" smtClean="0"/>
              <a:t>ruổi</a:t>
            </a:r>
            <a:r>
              <a:rPr lang="en-US" dirty="0" smtClean="0"/>
              <a:t> </a:t>
            </a:r>
            <a:r>
              <a:rPr lang="en-US" dirty="0" err="1" smtClean="0"/>
              <a:t>trên</a:t>
            </a:r>
            <a:r>
              <a:rPr lang="en-US" dirty="0" smtClean="0"/>
              <a:t> </a:t>
            </a:r>
            <a:r>
              <a:rPr lang="en-US" dirty="0" err="1" smtClean="0"/>
              <a:t>những</a:t>
            </a:r>
            <a:r>
              <a:rPr lang="en-US" dirty="0" smtClean="0"/>
              <a:t> con </a:t>
            </a:r>
            <a:r>
              <a:rPr lang="en-US" dirty="0" err="1" smtClean="0"/>
              <a:t>đường</a:t>
            </a:r>
            <a:r>
              <a:rPr lang="en-US" dirty="0" smtClean="0"/>
              <a:t> </a:t>
            </a:r>
            <a:r>
              <a:rPr lang="en-US" dirty="0" err="1" smtClean="0"/>
              <a:t>đất</a:t>
            </a:r>
            <a:r>
              <a:rPr lang="en-US" dirty="0" smtClean="0"/>
              <a:t> </a:t>
            </a:r>
            <a:r>
              <a:rPr lang="en-US" dirty="0" err="1" smtClean="0"/>
              <a:t>đỏ</a:t>
            </a:r>
            <a:r>
              <a:rPr lang="en-US" dirty="0" smtClean="0"/>
              <a:t>, </a:t>
            </a:r>
            <a:r>
              <a:rPr lang="en-US" dirty="0" err="1" smtClean="0"/>
              <a:t>đục</a:t>
            </a:r>
            <a:r>
              <a:rPr lang="en-US" dirty="0" smtClean="0"/>
              <a:t> </a:t>
            </a:r>
            <a:r>
              <a:rPr lang="en-US" dirty="0" err="1" smtClean="0"/>
              <a:t>ngầu</a:t>
            </a:r>
            <a:r>
              <a:rPr lang="en-US" dirty="0" smtClean="0"/>
              <a:t>, </a:t>
            </a:r>
            <a:r>
              <a:rPr lang="en-US" dirty="0" err="1" smtClean="0"/>
              <a:t>khám</a:t>
            </a:r>
            <a:r>
              <a:rPr lang="en-US" dirty="0" smtClean="0"/>
              <a:t> </a:t>
            </a:r>
            <a:r>
              <a:rPr lang="en-US" dirty="0" err="1" smtClean="0"/>
              <a:t>phá</a:t>
            </a:r>
            <a:r>
              <a:rPr lang="en-US" dirty="0" smtClean="0"/>
              <a:t> </a:t>
            </a:r>
            <a:r>
              <a:rPr lang="en-US" dirty="0" err="1" smtClean="0"/>
              <a:t>hết</a:t>
            </a:r>
            <a:r>
              <a:rPr lang="en-US" dirty="0" smtClean="0"/>
              <a:t> </a:t>
            </a:r>
            <a:r>
              <a:rPr lang="en-US" dirty="0" err="1" smtClean="0"/>
              <a:t>lăng</a:t>
            </a:r>
            <a:r>
              <a:rPr lang="en-US" dirty="0" smtClean="0"/>
              <a:t> </a:t>
            </a:r>
            <a:r>
              <a:rPr lang="en-US" dirty="0" err="1" smtClean="0"/>
              <a:t>tẩm</a:t>
            </a:r>
            <a:r>
              <a:rPr lang="en-US" dirty="0" smtClean="0"/>
              <a:t>, </a:t>
            </a:r>
            <a:r>
              <a:rPr lang="en-US" dirty="0" err="1" smtClean="0"/>
              <a:t>thành</a:t>
            </a:r>
            <a:r>
              <a:rPr lang="en-US" dirty="0" smtClean="0"/>
              <a:t> </a:t>
            </a:r>
            <a:r>
              <a:rPr lang="en-US" dirty="0" err="1" smtClean="0"/>
              <a:t>quách</a:t>
            </a:r>
            <a:r>
              <a:rPr lang="en-US" dirty="0" smtClean="0"/>
              <a:t>. </a:t>
            </a:r>
            <a:r>
              <a:rPr lang="en-US" dirty="0" err="1" smtClean="0"/>
              <a:t>Một</a:t>
            </a:r>
            <a:r>
              <a:rPr lang="en-US" dirty="0" smtClean="0"/>
              <a:t> </a:t>
            </a:r>
            <a:r>
              <a:rPr lang="en-US" dirty="0" err="1" smtClean="0"/>
              <a:t>mình</a:t>
            </a:r>
            <a:r>
              <a:rPr lang="en-US" dirty="0" smtClean="0"/>
              <a:t> </a:t>
            </a:r>
            <a:r>
              <a:rPr lang="en-US" dirty="0" err="1" smtClean="0"/>
              <a:t>Duyên</a:t>
            </a:r>
            <a:r>
              <a:rPr lang="en-US" dirty="0" smtClean="0"/>
              <a:t> </a:t>
            </a:r>
            <a:r>
              <a:rPr lang="en-US" dirty="0" err="1" smtClean="0"/>
              <a:t>trơ</a:t>
            </a:r>
            <a:r>
              <a:rPr lang="en-US" dirty="0" smtClean="0"/>
              <a:t> </a:t>
            </a:r>
            <a:r>
              <a:rPr lang="en-US" dirty="0" err="1" smtClean="0"/>
              <a:t>trọi</a:t>
            </a:r>
            <a:r>
              <a:rPr lang="en-US" dirty="0" smtClean="0"/>
              <a:t> </a:t>
            </a:r>
            <a:r>
              <a:rPr lang="en-US" dirty="0" err="1" smtClean="0"/>
              <a:t>giữa</a:t>
            </a:r>
            <a:r>
              <a:rPr lang="en-US" dirty="0" smtClean="0"/>
              <a:t> </a:t>
            </a:r>
            <a:r>
              <a:rPr lang="en-US" dirty="0" err="1" smtClean="0"/>
              <a:t>thiên</a:t>
            </a:r>
            <a:r>
              <a:rPr lang="en-US" dirty="0" smtClean="0"/>
              <a:t> </a:t>
            </a:r>
            <a:r>
              <a:rPr lang="en-US" dirty="0" err="1" smtClean="0"/>
              <a:t>nhiên</a:t>
            </a:r>
            <a:r>
              <a:rPr lang="en-US" dirty="0" smtClean="0"/>
              <a:t> </a:t>
            </a:r>
            <a:r>
              <a:rPr lang="en-US" dirty="0" err="1" smtClean="0"/>
              <a:t>hùng</a:t>
            </a:r>
            <a:r>
              <a:rPr lang="en-US" dirty="0" smtClean="0"/>
              <a:t> </a:t>
            </a:r>
            <a:r>
              <a:rPr lang="en-US" dirty="0" err="1" smtClean="0"/>
              <a:t>vĩ</a:t>
            </a:r>
            <a:r>
              <a:rPr lang="en-US" dirty="0" smtClean="0"/>
              <a:t>, </a:t>
            </a:r>
            <a:r>
              <a:rPr lang="en-US" dirty="0" err="1" smtClean="0"/>
              <a:t>những</a:t>
            </a:r>
            <a:r>
              <a:rPr lang="en-US" dirty="0" smtClean="0"/>
              <a:t> </a:t>
            </a:r>
            <a:r>
              <a:rPr lang="en-US" dirty="0" err="1" smtClean="0"/>
              <a:t>công</a:t>
            </a:r>
            <a:r>
              <a:rPr lang="en-US" dirty="0" smtClean="0"/>
              <a:t> </a:t>
            </a:r>
            <a:r>
              <a:rPr lang="en-US" dirty="0" err="1" smtClean="0"/>
              <a:t>trình</a:t>
            </a:r>
            <a:r>
              <a:rPr lang="en-US" dirty="0" smtClean="0"/>
              <a:t> </a:t>
            </a:r>
            <a:r>
              <a:rPr lang="en-US" dirty="0" err="1" smtClean="0"/>
              <a:t>đẹp</a:t>
            </a:r>
            <a:r>
              <a:rPr lang="en-US" dirty="0" smtClean="0"/>
              <a:t> </a:t>
            </a:r>
            <a:r>
              <a:rPr lang="en-US" dirty="0" err="1" smtClean="0"/>
              <a:t>mỹ</a:t>
            </a:r>
            <a:r>
              <a:rPr lang="en-US" dirty="0" smtClean="0"/>
              <a:t> </a:t>
            </a:r>
            <a:r>
              <a:rPr lang="en-US" dirty="0" err="1" smtClean="0"/>
              <a:t>mãn</a:t>
            </a:r>
            <a:r>
              <a:rPr lang="en-US" dirty="0" smtClean="0"/>
              <a:t>. </a:t>
            </a:r>
            <a:r>
              <a:rPr lang="en-US" dirty="0" err="1" smtClean="0"/>
              <a:t>Những</a:t>
            </a:r>
            <a:r>
              <a:rPr lang="en-US" dirty="0" smtClean="0"/>
              <a:t> con </a:t>
            </a:r>
            <a:r>
              <a:rPr lang="en-US" dirty="0" err="1" smtClean="0"/>
              <a:t>người</a:t>
            </a:r>
            <a:r>
              <a:rPr lang="en-US" dirty="0" smtClean="0"/>
              <a:t> </a:t>
            </a:r>
            <a:r>
              <a:rPr lang="en-US" dirty="0" err="1" smtClean="0"/>
              <a:t>thân</a:t>
            </a:r>
            <a:r>
              <a:rPr lang="en-US" dirty="0" smtClean="0"/>
              <a:t> </a:t>
            </a:r>
            <a:r>
              <a:rPr lang="en-US" dirty="0" err="1" smtClean="0"/>
              <a:t>thiện</a:t>
            </a:r>
            <a:r>
              <a:rPr lang="en-US" dirty="0" smtClean="0"/>
              <a:t>, </a:t>
            </a:r>
            <a:r>
              <a:rPr lang="en-US" dirty="0" err="1" smtClean="0"/>
              <a:t>luôn</a:t>
            </a:r>
            <a:r>
              <a:rPr lang="en-US" dirty="0" smtClean="0"/>
              <a:t> </a:t>
            </a:r>
            <a:r>
              <a:rPr lang="en-US" dirty="0" err="1" smtClean="0"/>
              <a:t>giang</a:t>
            </a:r>
            <a:r>
              <a:rPr lang="en-US" dirty="0" smtClean="0"/>
              <a:t> </a:t>
            </a:r>
            <a:r>
              <a:rPr lang="en-US" dirty="0" err="1" smtClean="0"/>
              <a:t>tay</a:t>
            </a:r>
            <a:r>
              <a:rPr lang="en-US" dirty="0" smtClean="0"/>
              <a:t> </a:t>
            </a:r>
            <a:r>
              <a:rPr lang="en-US" dirty="0" err="1" smtClean="0"/>
              <a:t>giúp</a:t>
            </a:r>
            <a:r>
              <a:rPr lang="en-US" dirty="0" smtClean="0"/>
              <a:t> </a:t>
            </a:r>
            <a:r>
              <a:rPr lang="en-US" dirty="0" err="1" smtClean="0"/>
              <a:t>đỡ</a:t>
            </a:r>
            <a:r>
              <a:rPr lang="en-US" dirty="0" smtClean="0"/>
              <a:t> </a:t>
            </a:r>
            <a:r>
              <a:rPr lang="en-US" dirty="0" err="1" smtClean="0"/>
              <a:t>Duyên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Vậy</a:t>
            </a:r>
            <a:r>
              <a:rPr lang="en-US" dirty="0" smtClean="0"/>
              <a:t> </a:t>
            </a:r>
            <a:r>
              <a:rPr lang="en-US" dirty="0" err="1" smtClean="0"/>
              <a:t>mà</a:t>
            </a:r>
            <a:r>
              <a:rPr lang="en-US" dirty="0" smtClean="0"/>
              <a:t> </a:t>
            </a:r>
            <a:r>
              <a:rPr lang="en-US" dirty="0" err="1" smtClean="0"/>
              <a:t>chiến</a:t>
            </a:r>
            <a:r>
              <a:rPr lang="en-US" dirty="0" smtClean="0"/>
              <a:t> </a:t>
            </a:r>
            <a:r>
              <a:rPr lang="en-US" dirty="0" err="1" smtClean="0"/>
              <a:t>tranh</a:t>
            </a:r>
            <a:r>
              <a:rPr lang="en-US" dirty="0" smtClean="0"/>
              <a:t> </a:t>
            </a:r>
            <a:r>
              <a:rPr lang="en-US" dirty="0" err="1" smtClean="0"/>
              <a:t>đang</a:t>
            </a:r>
            <a:r>
              <a:rPr lang="en-US" dirty="0" smtClean="0"/>
              <a:t> </a:t>
            </a:r>
            <a:r>
              <a:rPr lang="en-US" dirty="0" err="1" smtClean="0"/>
              <a:t>ập</a:t>
            </a:r>
            <a:r>
              <a:rPr lang="en-US" dirty="0" smtClean="0"/>
              <a:t> </a:t>
            </a:r>
            <a:r>
              <a:rPr lang="en-US" dirty="0" err="1" smtClean="0"/>
              <a:t>đến</a:t>
            </a:r>
            <a:r>
              <a:rPr lang="en-US" dirty="0" smtClean="0"/>
              <a:t> </a:t>
            </a:r>
            <a:r>
              <a:rPr lang="en-US" dirty="0" err="1" smtClean="0"/>
              <a:t>đất</a:t>
            </a:r>
            <a:r>
              <a:rPr lang="en-US" dirty="0" smtClean="0"/>
              <a:t> </a:t>
            </a:r>
            <a:r>
              <a:rPr lang="en-US" dirty="0" err="1" smtClean="0"/>
              <a:t>nước</a:t>
            </a:r>
            <a:r>
              <a:rPr lang="en-US" dirty="0" smtClean="0"/>
              <a:t> </a:t>
            </a:r>
            <a:r>
              <a:rPr lang="en-US" dirty="0" err="1" smtClean="0"/>
              <a:t>này</a:t>
            </a:r>
            <a:r>
              <a:rPr lang="en-US" dirty="0" smtClean="0"/>
              <a:t>. </a:t>
            </a:r>
            <a:r>
              <a:rPr lang="en-US" dirty="0" err="1" smtClean="0"/>
              <a:t>Không</a:t>
            </a:r>
            <a:r>
              <a:rPr lang="en-US" dirty="0" smtClean="0"/>
              <a:t> </a:t>
            </a:r>
            <a:r>
              <a:rPr lang="en-US" dirty="0" err="1" smtClean="0"/>
              <a:t>biết</a:t>
            </a:r>
            <a:r>
              <a:rPr lang="en-US" dirty="0" smtClean="0"/>
              <a:t> </a:t>
            </a:r>
            <a:r>
              <a:rPr lang="en-US" dirty="0" err="1" smtClean="0"/>
              <a:t>bao</a:t>
            </a:r>
            <a:r>
              <a:rPr lang="en-US" dirty="0" smtClean="0"/>
              <a:t> </a:t>
            </a:r>
            <a:r>
              <a:rPr lang="en-US" dirty="0" err="1" smtClean="0"/>
              <a:t>giờ</a:t>
            </a:r>
            <a:r>
              <a:rPr lang="en-US" dirty="0" smtClean="0"/>
              <a:t> </a:t>
            </a:r>
            <a:r>
              <a:rPr lang="en-US" dirty="0" err="1" smtClean="0"/>
              <a:t>Duyên</a:t>
            </a:r>
            <a:r>
              <a:rPr lang="en-US" dirty="0" smtClean="0"/>
              <a:t> </a:t>
            </a:r>
            <a:r>
              <a:rPr lang="en-US" dirty="0" err="1" smtClean="0"/>
              <a:t>mới</a:t>
            </a:r>
            <a:r>
              <a:rPr lang="en-US" dirty="0" smtClean="0"/>
              <a:t> </a:t>
            </a:r>
            <a:r>
              <a:rPr lang="en-US" dirty="0" err="1" smtClean="0"/>
              <a:t>có</a:t>
            </a:r>
            <a:r>
              <a:rPr lang="en-US" dirty="0" smtClean="0"/>
              <a:t> </a:t>
            </a:r>
            <a:r>
              <a:rPr lang="en-US" dirty="0" err="1" smtClean="0"/>
              <a:t>thể</a:t>
            </a:r>
            <a:r>
              <a:rPr lang="en-US" dirty="0" smtClean="0"/>
              <a:t> quay </a:t>
            </a:r>
            <a:r>
              <a:rPr lang="en-US" dirty="0" err="1" smtClean="0"/>
              <a:t>lại</a:t>
            </a:r>
            <a:r>
              <a:rPr lang="en-US" dirty="0" smtClean="0"/>
              <a:t> </a:t>
            </a:r>
            <a:r>
              <a:rPr lang="en-US" dirty="0" err="1" smtClean="0"/>
              <a:t>đất</a:t>
            </a:r>
            <a:r>
              <a:rPr lang="en-US" dirty="0" smtClean="0"/>
              <a:t> </a:t>
            </a:r>
            <a:r>
              <a:rPr lang="en-US" dirty="0" err="1" smtClean="0"/>
              <a:t>nước</a:t>
            </a:r>
            <a:r>
              <a:rPr lang="en-US" dirty="0" smtClean="0"/>
              <a:t> </a:t>
            </a:r>
            <a:r>
              <a:rPr lang="en-US" dirty="0" err="1" smtClean="0"/>
              <a:t>xinh</a:t>
            </a:r>
            <a:r>
              <a:rPr lang="en-US" dirty="0" smtClean="0"/>
              <a:t> </a:t>
            </a:r>
            <a:r>
              <a:rPr lang="en-US" dirty="0" err="1" smtClean="0"/>
              <a:t>đẹp</a:t>
            </a:r>
            <a:r>
              <a:rPr lang="en-US" dirty="0" smtClean="0"/>
              <a:t> </a:t>
            </a:r>
            <a:r>
              <a:rPr lang="en-US" dirty="0" err="1" smtClean="0"/>
              <a:t>này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Nếu</a:t>
            </a:r>
            <a:r>
              <a:rPr lang="en-US" dirty="0" smtClean="0"/>
              <a:t> </a:t>
            </a:r>
            <a:r>
              <a:rPr lang="en-US" dirty="0" err="1" smtClean="0"/>
              <a:t>bạn</a:t>
            </a:r>
            <a:r>
              <a:rPr lang="en-US" dirty="0" smtClean="0"/>
              <a:t> </a:t>
            </a:r>
            <a:r>
              <a:rPr lang="en-US" dirty="0" err="1" smtClean="0"/>
              <a:t>định</a:t>
            </a:r>
            <a:r>
              <a:rPr lang="en-US" dirty="0" smtClean="0"/>
              <a:t> </a:t>
            </a:r>
            <a:r>
              <a:rPr lang="en-US" dirty="0" err="1" smtClean="0"/>
              <a:t>làm</a:t>
            </a:r>
            <a:r>
              <a:rPr lang="en-US" dirty="0" smtClean="0"/>
              <a:t> </a:t>
            </a:r>
            <a:r>
              <a:rPr lang="en-US" dirty="0" err="1" smtClean="0"/>
              <a:t>gì</a:t>
            </a:r>
            <a:r>
              <a:rPr lang="en-US" dirty="0" smtClean="0"/>
              <a:t>, </a:t>
            </a:r>
            <a:r>
              <a:rPr lang="en-US" dirty="0" err="1" smtClean="0"/>
              <a:t>đi</a:t>
            </a:r>
            <a:r>
              <a:rPr lang="en-US" dirty="0" smtClean="0"/>
              <a:t> </a:t>
            </a:r>
            <a:r>
              <a:rPr lang="en-US" dirty="0" err="1" smtClean="0"/>
              <a:t>đâu</a:t>
            </a:r>
            <a:r>
              <a:rPr lang="en-US" dirty="0" smtClean="0"/>
              <a:t> </a:t>
            </a:r>
            <a:r>
              <a:rPr lang="en-US" dirty="0" err="1" smtClean="0"/>
              <a:t>thì</a:t>
            </a:r>
            <a:r>
              <a:rPr lang="en-US" dirty="0" smtClean="0"/>
              <a:t> </a:t>
            </a:r>
            <a:r>
              <a:rPr lang="en-US" dirty="0" err="1" smtClean="0"/>
              <a:t>làm</a:t>
            </a:r>
            <a:r>
              <a:rPr lang="en-US" dirty="0" smtClean="0"/>
              <a:t> </a:t>
            </a:r>
            <a:r>
              <a:rPr lang="en-US" dirty="0" err="1" smtClean="0"/>
              <a:t>luôn</a:t>
            </a:r>
            <a:r>
              <a:rPr lang="en-US" dirty="0" smtClean="0"/>
              <a:t> </a:t>
            </a:r>
            <a:r>
              <a:rPr lang="en-US" dirty="0" err="1" smtClean="0"/>
              <a:t>hôm</a:t>
            </a:r>
            <a:r>
              <a:rPr lang="en-US" dirty="0" smtClean="0"/>
              <a:t> nay </a:t>
            </a:r>
            <a:r>
              <a:rPr lang="en-US" dirty="0" err="1" smtClean="0"/>
              <a:t>đi</a:t>
            </a:r>
            <a:r>
              <a:rPr lang="en-US" dirty="0" smtClean="0"/>
              <a:t>. </a:t>
            </a:r>
            <a:r>
              <a:rPr lang="en-US" dirty="0" err="1" smtClean="0"/>
              <a:t>Vì</a:t>
            </a:r>
            <a:r>
              <a:rPr lang="en-US" dirty="0" smtClean="0"/>
              <a:t> </a:t>
            </a:r>
            <a:r>
              <a:rPr lang="en-US" dirty="0" err="1" smtClean="0"/>
              <a:t>ngày</a:t>
            </a:r>
            <a:r>
              <a:rPr lang="en-US" dirty="0" smtClean="0"/>
              <a:t> </a:t>
            </a:r>
            <a:r>
              <a:rPr lang="en-US" dirty="0" err="1" smtClean="0"/>
              <a:t>mai</a:t>
            </a:r>
            <a:r>
              <a:rPr lang="en-US" dirty="0" smtClean="0"/>
              <a:t>, </a:t>
            </a:r>
            <a:r>
              <a:rPr lang="en-US" dirty="0" err="1" smtClean="0"/>
              <a:t>có</a:t>
            </a:r>
            <a:r>
              <a:rPr lang="en-US" dirty="0" smtClean="0"/>
              <a:t> </a:t>
            </a:r>
            <a:r>
              <a:rPr lang="en-US" dirty="0" err="1" smtClean="0"/>
              <a:t>thể</a:t>
            </a:r>
            <a:r>
              <a:rPr lang="en-US" dirty="0" smtClean="0"/>
              <a:t> </a:t>
            </a:r>
            <a:r>
              <a:rPr lang="en-US" dirty="0" err="1" smtClean="0"/>
              <a:t>có</a:t>
            </a:r>
            <a:r>
              <a:rPr lang="en-US" dirty="0" smtClean="0"/>
              <a:t> </a:t>
            </a:r>
            <a:r>
              <a:rPr lang="en-US" dirty="0" err="1" smtClean="0"/>
              <a:t>rất</a:t>
            </a:r>
            <a:r>
              <a:rPr lang="en-US" dirty="0" smtClean="0"/>
              <a:t> </a:t>
            </a:r>
            <a:r>
              <a:rPr lang="en-US" dirty="0" err="1" smtClean="0"/>
              <a:t>nhiều</a:t>
            </a:r>
            <a:r>
              <a:rPr lang="en-US" dirty="0" smtClean="0"/>
              <a:t> </a:t>
            </a:r>
            <a:r>
              <a:rPr lang="en-US" dirty="0" err="1" smtClean="0"/>
              <a:t>biến</a:t>
            </a:r>
            <a:r>
              <a:rPr lang="en-US" dirty="0" smtClean="0"/>
              <a:t> </a:t>
            </a:r>
            <a:r>
              <a:rPr lang="en-US" dirty="0" err="1" smtClean="0"/>
              <a:t>cố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39071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</TotalTime>
  <Words>637</Words>
  <Application>Microsoft Office PowerPoint</Application>
  <PresentationFormat>Widescreen</PresentationFormat>
  <Paragraphs>18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inherit</vt:lpstr>
      <vt:lpstr>Segoe UI Historic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5</cp:revision>
  <dcterms:created xsi:type="dcterms:W3CDTF">2025-10-08T00:41:04Z</dcterms:created>
  <dcterms:modified xsi:type="dcterms:W3CDTF">2025-10-11T14:47:18Z</dcterms:modified>
</cp:coreProperties>
</file>